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7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449" r:id="rId4"/>
    <p:sldId id="450" r:id="rId5"/>
    <p:sldId id="437" r:id="rId6"/>
    <p:sldId id="444" r:id="rId7"/>
    <p:sldId id="459" r:id="rId8"/>
    <p:sldId id="447" r:id="rId9"/>
    <p:sldId id="446" r:id="rId10"/>
    <p:sldId id="445" r:id="rId11"/>
    <p:sldId id="448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CECEC"/>
    <a:srgbClr val="5399FF"/>
    <a:srgbClr val="C1DAFF"/>
    <a:srgbClr val="0066FF"/>
    <a:srgbClr val="B3D2FF"/>
    <a:srgbClr val="61A1FF"/>
    <a:srgbClr val="ABFFD1"/>
    <a:srgbClr val="37FF91"/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00" autoAdjust="0"/>
    <p:restoredTop sz="71911" autoAdjust="0"/>
  </p:normalViewPr>
  <p:slideViewPr>
    <p:cSldViewPr>
      <p:cViewPr varScale="1">
        <p:scale>
          <a:sx n="75" d="100"/>
          <a:sy n="75" d="100"/>
        </p:scale>
        <p:origin x="-9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61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F75CFD-83A8-4566-B26A-2D1592E9A481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A6A87D8C-C2A3-4A62-95CB-3C8D2CF1C21A}">
      <dgm:prSet/>
      <dgm:spPr/>
      <dgm:t>
        <a:bodyPr/>
        <a:lstStyle/>
        <a:p>
          <a:pPr rtl="0"/>
          <a:r>
            <a:rPr lang="en-US" dirty="0" smtClean="0"/>
            <a:t>Building level vs. project</a:t>
          </a:r>
          <a:endParaRPr lang="en-US" dirty="0"/>
        </a:p>
      </dgm:t>
    </dgm:pt>
    <dgm:pt modelId="{CDA8A841-32C6-4DD7-BEDF-76940C859443}" type="parTrans" cxnId="{C35D864A-8435-4A06-A8B3-4F10C744DDE4}">
      <dgm:prSet/>
      <dgm:spPr/>
      <dgm:t>
        <a:bodyPr/>
        <a:lstStyle/>
        <a:p>
          <a:endParaRPr lang="en-US"/>
        </a:p>
      </dgm:t>
    </dgm:pt>
    <dgm:pt modelId="{869E54A9-64DD-429E-9601-1CD5CF0A9364}" type="sibTrans" cxnId="{C35D864A-8435-4A06-A8B3-4F10C744DDE4}">
      <dgm:prSet/>
      <dgm:spPr/>
      <dgm:t>
        <a:bodyPr/>
        <a:lstStyle/>
        <a:p>
          <a:endParaRPr lang="en-US"/>
        </a:p>
      </dgm:t>
    </dgm:pt>
    <dgm:pt modelId="{31FB9F30-0AD6-4595-8E81-93B2EEA806CA}">
      <dgm:prSet/>
      <dgm:spPr/>
      <dgm:t>
        <a:bodyPr/>
        <a:lstStyle/>
        <a:p>
          <a:pPr rtl="0"/>
          <a:r>
            <a:rPr lang="en-US" dirty="0" smtClean="0"/>
            <a:t>Includes funded and unfunded projects</a:t>
          </a:r>
          <a:endParaRPr lang="en-US" dirty="0"/>
        </a:p>
      </dgm:t>
    </dgm:pt>
    <dgm:pt modelId="{4137820E-F875-4BBB-A3C6-0A1BA58E64B6}" type="parTrans" cxnId="{9A5D240E-446F-48EC-BD03-7123EEE73E27}">
      <dgm:prSet/>
      <dgm:spPr/>
      <dgm:t>
        <a:bodyPr/>
        <a:lstStyle/>
        <a:p>
          <a:endParaRPr lang="en-US"/>
        </a:p>
      </dgm:t>
    </dgm:pt>
    <dgm:pt modelId="{A4C47D28-1D81-42AC-A6F5-C98C53E45F15}" type="sibTrans" cxnId="{9A5D240E-446F-48EC-BD03-7123EEE73E27}">
      <dgm:prSet/>
      <dgm:spPr/>
      <dgm:t>
        <a:bodyPr/>
        <a:lstStyle/>
        <a:p>
          <a:endParaRPr lang="en-US"/>
        </a:p>
      </dgm:t>
    </dgm:pt>
    <dgm:pt modelId="{ED88C77E-ED2D-49CF-880F-0CCD66ADF182}">
      <dgm:prSet/>
      <dgm:spPr/>
      <dgm:t>
        <a:bodyPr/>
        <a:lstStyle/>
        <a:p>
          <a:pPr rtl="0"/>
          <a:r>
            <a:rPr lang="en-US" dirty="0" smtClean="0"/>
            <a:t>Removes $10,000 threshold</a:t>
          </a:r>
          <a:endParaRPr lang="en-US" dirty="0"/>
        </a:p>
      </dgm:t>
    </dgm:pt>
    <dgm:pt modelId="{92FB5AA0-017B-46AA-8565-1039126EA47F}" type="parTrans" cxnId="{47967BA9-BCA3-49D3-92EE-F27489BC5504}">
      <dgm:prSet/>
      <dgm:spPr/>
      <dgm:t>
        <a:bodyPr/>
        <a:lstStyle/>
        <a:p>
          <a:endParaRPr lang="en-US"/>
        </a:p>
      </dgm:t>
    </dgm:pt>
    <dgm:pt modelId="{F793E781-3E5B-4CE6-AD90-DD3251B04FC4}" type="sibTrans" cxnId="{47967BA9-BCA3-49D3-92EE-F27489BC5504}">
      <dgm:prSet/>
      <dgm:spPr/>
      <dgm:t>
        <a:bodyPr/>
        <a:lstStyle/>
        <a:p>
          <a:endParaRPr lang="en-US"/>
        </a:p>
      </dgm:t>
    </dgm:pt>
    <dgm:pt modelId="{3B011B57-52CF-482A-A7E2-CF0FCA894B7B}">
      <dgm:prSet/>
      <dgm:spPr/>
      <dgm:t>
        <a:bodyPr/>
        <a:lstStyle/>
        <a:p>
          <a:pPr rtl="0"/>
          <a:r>
            <a:rPr lang="en-US" dirty="0" smtClean="0"/>
            <a:t>Maintenance definitions</a:t>
          </a:r>
          <a:endParaRPr lang="en-US" dirty="0"/>
        </a:p>
      </dgm:t>
    </dgm:pt>
    <dgm:pt modelId="{744A36DC-1E07-4D78-A9F5-9F01F7EB62D6}" type="parTrans" cxnId="{A22404D4-2CAA-41C2-8A7E-EE14D3B85D01}">
      <dgm:prSet/>
      <dgm:spPr/>
      <dgm:t>
        <a:bodyPr/>
        <a:lstStyle/>
        <a:p>
          <a:endParaRPr lang="en-US"/>
        </a:p>
      </dgm:t>
    </dgm:pt>
    <dgm:pt modelId="{C5C4B429-6088-489F-B2B4-F6466FFAEC06}" type="sibTrans" cxnId="{A22404D4-2CAA-41C2-8A7E-EE14D3B85D01}">
      <dgm:prSet/>
      <dgm:spPr/>
      <dgm:t>
        <a:bodyPr/>
        <a:lstStyle/>
        <a:p>
          <a:endParaRPr lang="en-US"/>
        </a:p>
      </dgm:t>
    </dgm:pt>
    <dgm:pt modelId="{D0BDD24A-CD6E-4730-92E5-B7E18FDF665B}">
      <dgm:prSet/>
      <dgm:spPr/>
      <dgm:t>
        <a:bodyPr/>
        <a:lstStyle/>
        <a:p>
          <a:pPr rtl="0"/>
          <a:r>
            <a:rPr lang="en-US" dirty="0" smtClean="0"/>
            <a:t>Value calculation simplified</a:t>
          </a:r>
          <a:endParaRPr lang="en-US" dirty="0"/>
        </a:p>
      </dgm:t>
    </dgm:pt>
    <dgm:pt modelId="{497945D7-791B-4288-A94F-B2EA37EA5F21}" type="parTrans" cxnId="{E4463D1E-A288-4187-A4B4-53BC99FC9623}">
      <dgm:prSet/>
      <dgm:spPr/>
      <dgm:t>
        <a:bodyPr/>
        <a:lstStyle/>
        <a:p>
          <a:endParaRPr lang="en-US"/>
        </a:p>
      </dgm:t>
    </dgm:pt>
    <dgm:pt modelId="{3852620F-6FD2-458D-98B8-36D88308CE6C}" type="sibTrans" cxnId="{E4463D1E-A288-4187-A4B4-53BC99FC9623}">
      <dgm:prSet/>
      <dgm:spPr/>
      <dgm:t>
        <a:bodyPr/>
        <a:lstStyle/>
        <a:p>
          <a:endParaRPr lang="en-US"/>
        </a:p>
      </dgm:t>
    </dgm:pt>
    <dgm:pt modelId="{569A053B-FDAC-4D2E-A44C-C2D2D9F76822}" type="pres">
      <dgm:prSet presAssocID="{E3F75CFD-83A8-4566-B26A-2D1592E9A4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9E3CAF-DDEE-400A-979C-9B87AC148D3A}" type="pres">
      <dgm:prSet presAssocID="{A6A87D8C-C2A3-4A62-95CB-3C8D2CF1C21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244ED-1200-4737-918F-E118698E30BF}" type="pres">
      <dgm:prSet presAssocID="{869E54A9-64DD-429E-9601-1CD5CF0A9364}" presName="spacer" presStyleCnt="0"/>
      <dgm:spPr/>
    </dgm:pt>
    <dgm:pt modelId="{33815451-C39E-4B00-8DAB-F95D67F65052}" type="pres">
      <dgm:prSet presAssocID="{31FB9F30-0AD6-4595-8E81-93B2EEA806C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18A4A9-25FD-4233-AA86-5852742673C7}" type="pres">
      <dgm:prSet presAssocID="{A4C47D28-1D81-42AC-A6F5-C98C53E45F15}" presName="spacer" presStyleCnt="0"/>
      <dgm:spPr/>
    </dgm:pt>
    <dgm:pt modelId="{3BA361F9-3C34-4C24-96F3-6E0EAD84F9A8}" type="pres">
      <dgm:prSet presAssocID="{ED88C77E-ED2D-49CF-880F-0CCD66ADF18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BB352-BAF9-4332-9AA7-9B5AEC7864C0}" type="pres">
      <dgm:prSet presAssocID="{F793E781-3E5B-4CE6-AD90-DD3251B04FC4}" presName="spacer" presStyleCnt="0"/>
      <dgm:spPr/>
    </dgm:pt>
    <dgm:pt modelId="{AE420B11-E09B-448E-A762-25C161491F3A}" type="pres">
      <dgm:prSet presAssocID="{3B011B57-52CF-482A-A7E2-CF0FCA894B7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51CE0C-F186-4C0D-986B-BCC24E0CD0B5}" type="pres">
      <dgm:prSet presAssocID="{C5C4B429-6088-489F-B2B4-F6466FFAEC06}" presName="spacer" presStyleCnt="0"/>
      <dgm:spPr/>
    </dgm:pt>
    <dgm:pt modelId="{6E9ED54C-31BB-4FB6-8024-65DCFDEE6E68}" type="pres">
      <dgm:prSet presAssocID="{D0BDD24A-CD6E-4730-92E5-B7E18FDF665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B51006-7725-48C1-ACB0-98BD00624290}" type="presOf" srcId="{A6A87D8C-C2A3-4A62-95CB-3C8D2CF1C21A}" destId="{049E3CAF-DDEE-400A-979C-9B87AC148D3A}" srcOrd="0" destOrd="0" presId="urn:microsoft.com/office/officeart/2005/8/layout/vList2"/>
    <dgm:cxn modelId="{730E5A91-236D-424B-896A-6A8F3D6353C9}" type="presOf" srcId="{D0BDD24A-CD6E-4730-92E5-B7E18FDF665B}" destId="{6E9ED54C-31BB-4FB6-8024-65DCFDEE6E68}" srcOrd="0" destOrd="0" presId="urn:microsoft.com/office/officeart/2005/8/layout/vList2"/>
    <dgm:cxn modelId="{FDE9B0D7-2713-4047-8668-D738D8C2EA88}" type="presOf" srcId="{3B011B57-52CF-482A-A7E2-CF0FCA894B7B}" destId="{AE420B11-E09B-448E-A762-25C161491F3A}" srcOrd="0" destOrd="0" presId="urn:microsoft.com/office/officeart/2005/8/layout/vList2"/>
    <dgm:cxn modelId="{9A5D240E-446F-48EC-BD03-7123EEE73E27}" srcId="{E3F75CFD-83A8-4566-B26A-2D1592E9A481}" destId="{31FB9F30-0AD6-4595-8E81-93B2EEA806CA}" srcOrd="1" destOrd="0" parTransId="{4137820E-F875-4BBB-A3C6-0A1BA58E64B6}" sibTransId="{A4C47D28-1D81-42AC-A6F5-C98C53E45F15}"/>
    <dgm:cxn modelId="{A613B104-A4E7-4F18-BED9-DEF9BD91D999}" type="presOf" srcId="{ED88C77E-ED2D-49CF-880F-0CCD66ADF182}" destId="{3BA361F9-3C34-4C24-96F3-6E0EAD84F9A8}" srcOrd="0" destOrd="0" presId="urn:microsoft.com/office/officeart/2005/8/layout/vList2"/>
    <dgm:cxn modelId="{CD464E2C-0244-407F-860C-958218AF7EAE}" type="presOf" srcId="{31FB9F30-0AD6-4595-8E81-93B2EEA806CA}" destId="{33815451-C39E-4B00-8DAB-F95D67F65052}" srcOrd="0" destOrd="0" presId="urn:microsoft.com/office/officeart/2005/8/layout/vList2"/>
    <dgm:cxn modelId="{C35D864A-8435-4A06-A8B3-4F10C744DDE4}" srcId="{E3F75CFD-83A8-4566-B26A-2D1592E9A481}" destId="{A6A87D8C-C2A3-4A62-95CB-3C8D2CF1C21A}" srcOrd="0" destOrd="0" parTransId="{CDA8A841-32C6-4DD7-BEDF-76940C859443}" sibTransId="{869E54A9-64DD-429E-9601-1CD5CF0A9364}"/>
    <dgm:cxn modelId="{E4463D1E-A288-4187-A4B4-53BC99FC9623}" srcId="{E3F75CFD-83A8-4566-B26A-2D1592E9A481}" destId="{D0BDD24A-CD6E-4730-92E5-B7E18FDF665B}" srcOrd="4" destOrd="0" parTransId="{497945D7-791B-4288-A94F-B2EA37EA5F21}" sibTransId="{3852620F-6FD2-458D-98B8-36D88308CE6C}"/>
    <dgm:cxn modelId="{47967BA9-BCA3-49D3-92EE-F27489BC5504}" srcId="{E3F75CFD-83A8-4566-B26A-2D1592E9A481}" destId="{ED88C77E-ED2D-49CF-880F-0CCD66ADF182}" srcOrd="2" destOrd="0" parTransId="{92FB5AA0-017B-46AA-8565-1039126EA47F}" sibTransId="{F793E781-3E5B-4CE6-AD90-DD3251B04FC4}"/>
    <dgm:cxn modelId="{A22404D4-2CAA-41C2-8A7E-EE14D3B85D01}" srcId="{E3F75CFD-83A8-4566-B26A-2D1592E9A481}" destId="{3B011B57-52CF-482A-A7E2-CF0FCA894B7B}" srcOrd="3" destOrd="0" parTransId="{744A36DC-1E07-4D78-A9F5-9F01F7EB62D6}" sibTransId="{C5C4B429-6088-489F-B2B4-F6466FFAEC06}"/>
    <dgm:cxn modelId="{CBEFFE8E-DB74-46D9-A03A-4A255AB64740}" type="presOf" srcId="{E3F75CFD-83A8-4566-B26A-2D1592E9A481}" destId="{569A053B-FDAC-4D2E-A44C-C2D2D9F76822}" srcOrd="0" destOrd="0" presId="urn:microsoft.com/office/officeart/2005/8/layout/vList2"/>
    <dgm:cxn modelId="{D9CF3C2A-ED15-463C-A4A8-DAD49610E053}" type="presParOf" srcId="{569A053B-FDAC-4D2E-A44C-C2D2D9F76822}" destId="{049E3CAF-DDEE-400A-979C-9B87AC148D3A}" srcOrd="0" destOrd="0" presId="urn:microsoft.com/office/officeart/2005/8/layout/vList2"/>
    <dgm:cxn modelId="{868CB8AD-D258-4B6C-9CBE-52E11C203980}" type="presParOf" srcId="{569A053B-FDAC-4D2E-A44C-C2D2D9F76822}" destId="{84F244ED-1200-4737-918F-E118698E30BF}" srcOrd="1" destOrd="0" presId="urn:microsoft.com/office/officeart/2005/8/layout/vList2"/>
    <dgm:cxn modelId="{828BF034-78BE-4C9F-9FC6-0A792E9329C8}" type="presParOf" srcId="{569A053B-FDAC-4D2E-A44C-C2D2D9F76822}" destId="{33815451-C39E-4B00-8DAB-F95D67F65052}" srcOrd="2" destOrd="0" presId="urn:microsoft.com/office/officeart/2005/8/layout/vList2"/>
    <dgm:cxn modelId="{A0D7BF21-3E23-48ED-B124-C2205E1E79E3}" type="presParOf" srcId="{569A053B-FDAC-4D2E-A44C-C2D2D9F76822}" destId="{D218A4A9-25FD-4233-AA86-5852742673C7}" srcOrd="3" destOrd="0" presId="urn:microsoft.com/office/officeart/2005/8/layout/vList2"/>
    <dgm:cxn modelId="{098E7FFB-2FFA-40D5-BB39-8ABAB667C227}" type="presParOf" srcId="{569A053B-FDAC-4D2E-A44C-C2D2D9F76822}" destId="{3BA361F9-3C34-4C24-96F3-6E0EAD84F9A8}" srcOrd="4" destOrd="0" presId="urn:microsoft.com/office/officeart/2005/8/layout/vList2"/>
    <dgm:cxn modelId="{EECC9EBC-9E14-48EC-8DB1-07DD7B3F6BC6}" type="presParOf" srcId="{569A053B-FDAC-4D2E-A44C-C2D2D9F76822}" destId="{33EBB352-BAF9-4332-9AA7-9B5AEC7864C0}" srcOrd="5" destOrd="0" presId="urn:microsoft.com/office/officeart/2005/8/layout/vList2"/>
    <dgm:cxn modelId="{D242AB9F-D036-4809-87F4-9B75BBC4540B}" type="presParOf" srcId="{569A053B-FDAC-4D2E-A44C-C2D2D9F76822}" destId="{AE420B11-E09B-448E-A762-25C161491F3A}" srcOrd="6" destOrd="0" presId="urn:microsoft.com/office/officeart/2005/8/layout/vList2"/>
    <dgm:cxn modelId="{B8EB77F8-A26A-4C86-8537-22F9E901AA15}" type="presParOf" srcId="{569A053B-FDAC-4D2E-A44C-C2D2D9F76822}" destId="{1351CE0C-F186-4C0D-986B-BCC24E0CD0B5}" srcOrd="7" destOrd="0" presId="urn:microsoft.com/office/officeart/2005/8/layout/vList2"/>
    <dgm:cxn modelId="{038113B6-0AF0-4074-AA93-CE8F65C9D24C}" type="presParOf" srcId="{569A053B-FDAC-4D2E-A44C-C2D2D9F76822}" destId="{6E9ED54C-31BB-4FB6-8024-65DCFDEE6E6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BFF609-DF17-454D-A261-1EC1ECDF68BF}" type="doc">
      <dgm:prSet loTypeId="urn:microsoft.com/office/officeart/2005/8/layout/hierarchy4" loCatId="relationship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BBC45A4-792D-4CE8-BAF1-717E10BDD8BE}">
      <dgm:prSet phldrT="[Text]" custT="1"/>
      <dgm:spPr/>
      <dgm:t>
        <a:bodyPr anchor="t" anchorCtr="0"/>
        <a:lstStyle/>
        <a:p>
          <a:pPr algn="ctr"/>
          <a:r>
            <a:rPr lang="en-US" sz="2400" u="sng" dirty="0" smtClean="0"/>
            <a:t>Facilities Maintenance</a:t>
          </a:r>
        </a:p>
        <a:p>
          <a:pPr algn="l"/>
          <a:r>
            <a:rPr lang="en-US" sz="1800" b="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dirty="0" smtClean="0">
              <a:latin typeface="Calibri" pitchFamily="34" charset="0"/>
              <a:cs typeface="Calibri" pitchFamily="34" charset="0"/>
            </a:rPr>
            <a:t>Maintain or extend life of existing functionality</a:t>
          </a:r>
          <a:endParaRPr lang="en-US" sz="1800" u="sng" dirty="0">
            <a:latin typeface="Calibri" pitchFamily="34" charset="0"/>
            <a:cs typeface="Calibri" pitchFamily="34" charset="0"/>
          </a:endParaRPr>
        </a:p>
      </dgm:t>
    </dgm:pt>
    <dgm:pt modelId="{B82525E7-D7FE-489A-81C2-9B11741A0FB7}" type="parTrans" cxnId="{584D88B3-B604-4D2A-AA51-89FDA107C8F3}">
      <dgm:prSet/>
      <dgm:spPr/>
      <dgm:t>
        <a:bodyPr/>
        <a:lstStyle/>
        <a:p>
          <a:endParaRPr lang="en-US"/>
        </a:p>
      </dgm:t>
    </dgm:pt>
    <dgm:pt modelId="{62C57E7F-2D76-4F51-9748-9D258777597C}" type="sibTrans" cxnId="{584D88B3-B604-4D2A-AA51-89FDA107C8F3}">
      <dgm:prSet/>
      <dgm:spPr/>
      <dgm:t>
        <a:bodyPr/>
        <a:lstStyle/>
        <a:p>
          <a:endParaRPr lang="en-US"/>
        </a:p>
      </dgm:t>
    </dgm:pt>
    <dgm:pt modelId="{08E3A522-4D19-43A3-BF67-1099C276155F}">
      <dgm:prSet phldrT="[Text]" custT="1"/>
      <dgm:spPr>
        <a:gradFill rotWithShape="0">
          <a:gsLst>
            <a:gs pos="0">
              <a:schemeClr val="tx1">
                <a:lumMod val="75000"/>
              </a:schemeClr>
            </a:gs>
            <a:gs pos="80000">
              <a:srgbClr val="ECECEC"/>
            </a:gs>
            <a:gs pos="100000">
              <a:srgbClr val="EEEEEE"/>
            </a:gs>
          </a:gsLst>
        </a:gradFill>
      </dgm:spPr>
      <dgm:t>
        <a:bodyPr anchor="t" anchorCtr="0"/>
        <a:lstStyle/>
        <a:p>
          <a:pPr algn="ctr"/>
          <a:r>
            <a:rPr lang="en-US" sz="2200" u="sng" dirty="0" smtClean="0">
              <a:solidFill>
                <a:schemeClr val="bg2"/>
              </a:solidFill>
            </a:rPr>
            <a:t>On-going Maintenance</a:t>
          </a:r>
        </a:p>
        <a:p>
          <a:pPr marL="169863" indent="-169863" algn="l"/>
          <a:r>
            <a:rPr lang="en-US" sz="1800" b="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rPr>
            <a:t>• </a:t>
          </a:r>
          <a:r>
            <a:rPr lang="en-US" sz="1800" b="0" u="none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rPr>
            <a:t>Routine Upkeep</a:t>
          </a:r>
        </a:p>
        <a:p>
          <a:pPr marL="169863" indent="-169863" algn="l"/>
          <a:r>
            <a:rPr lang="en-US" sz="1800" b="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rPr>
            <a:t>•</a:t>
          </a:r>
          <a:r>
            <a:rPr lang="en-US" sz="1800" b="0" u="none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rPr>
            <a:t> Operating Budget</a:t>
          </a:r>
          <a:endParaRPr lang="en-US" sz="1800" b="0" u="none" dirty="0">
            <a:solidFill>
              <a:schemeClr val="bg2"/>
            </a:solidFill>
            <a:latin typeface="Calibri" pitchFamily="34" charset="0"/>
            <a:cs typeface="Calibri" pitchFamily="34" charset="0"/>
          </a:endParaRPr>
        </a:p>
      </dgm:t>
    </dgm:pt>
    <dgm:pt modelId="{01467A24-A03E-459B-9897-6FD7C624189B}" type="parTrans" cxnId="{5C0B3CD8-3CE3-4723-A1C1-030785E2DFE6}">
      <dgm:prSet/>
      <dgm:spPr/>
      <dgm:t>
        <a:bodyPr/>
        <a:lstStyle/>
        <a:p>
          <a:endParaRPr lang="en-US"/>
        </a:p>
      </dgm:t>
    </dgm:pt>
    <dgm:pt modelId="{D7A9B359-12FF-4ABD-8256-911407D78B47}" type="sibTrans" cxnId="{5C0B3CD8-3CE3-4723-A1C1-030785E2DFE6}">
      <dgm:prSet/>
      <dgm:spPr/>
      <dgm:t>
        <a:bodyPr/>
        <a:lstStyle/>
        <a:p>
          <a:endParaRPr lang="en-US"/>
        </a:p>
      </dgm:t>
    </dgm:pt>
    <dgm:pt modelId="{D6E356FA-6F5B-439B-8B26-C4FF743D17A0}">
      <dgm:prSet phldrT="[Text]" custT="1"/>
      <dgm:spPr>
        <a:gradFill rotWithShape="0">
          <a:gsLst>
            <a:gs pos="0">
              <a:srgbClr val="0066FF"/>
            </a:gs>
            <a:gs pos="80000">
              <a:srgbClr val="61A1FF"/>
            </a:gs>
            <a:gs pos="100000">
              <a:srgbClr val="B3D2FF"/>
            </a:gs>
          </a:gsLst>
        </a:gradFill>
      </dgm:spPr>
      <dgm:t>
        <a:bodyPr anchor="t" anchorCtr="0"/>
        <a:lstStyle/>
        <a:p>
          <a:pPr algn="ctr"/>
          <a:r>
            <a:rPr lang="en-US" sz="2200" u="sng" dirty="0" smtClean="0"/>
            <a:t>On-Time</a:t>
          </a:r>
        </a:p>
        <a:p>
          <a:pPr algn="l"/>
          <a:r>
            <a:rPr lang="en-US" sz="1800" b="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b="0" dirty="0" smtClean="0">
              <a:latin typeface="Calibri" pitchFamily="34" charset="0"/>
              <a:ea typeface="Tahoma" pitchFamily="34" charset="0"/>
              <a:cs typeface="Calibri" pitchFamily="34" charset="0"/>
            </a:rPr>
            <a:t>Performed as scheduled</a:t>
          </a:r>
          <a:endParaRPr lang="en-US" sz="1800" u="sng" dirty="0">
            <a:latin typeface="Calibri" pitchFamily="34" charset="0"/>
            <a:cs typeface="Calibri" pitchFamily="34" charset="0"/>
          </a:endParaRPr>
        </a:p>
      </dgm:t>
    </dgm:pt>
    <dgm:pt modelId="{CA1223F5-912B-4E19-84E1-6EFAA4966AA1}" type="parTrans" cxnId="{4FD4AD72-3AF3-4A34-BB4A-4980B6C837C0}">
      <dgm:prSet/>
      <dgm:spPr/>
      <dgm:t>
        <a:bodyPr/>
        <a:lstStyle/>
        <a:p>
          <a:endParaRPr lang="en-US"/>
        </a:p>
      </dgm:t>
    </dgm:pt>
    <dgm:pt modelId="{C6671292-FFD0-4103-A2F9-64754F1BED1F}" type="sibTrans" cxnId="{4FD4AD72-3AF3-4A34-BB4A-4980B6C837C0}">
      <dgm:prSet/>
      <dgm:spPr/>
      <dgm:t>
        <a:bodyPr/>
        <a:lstStyle/>
        <a:p>
          <a:endParaRPr lang="en-US"/>
        </a:p>
      </dgm:t>
    </dgm:pt>
    <dgm:pt modelId="{1F3D2DFB-46CE-4C7C-A96D-E6D40EA1136B}">
      <dgm:prSet phldrT="[Text]" custT="1"/>
      <dgm:spPr/>
      <dgm:t>
        <a:bodyPr anchor="t" anchorCtr="0"/>
        <a:lstStyle/>
        <a:p>
          <a:pPr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u="sng" dirty="0" smtClean="0"/>
            <a:t>Planned Maintenance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en-US" sz="1800" b="0" dirty="0" smtClean="0">
              <a:latin typeface="Calibri" pitchFamily="34" charset="0"/>
              <a:cs typeface="Calibri" pitchFamily="34" charset="0"/>
            </a:rPr>
            <a:t>• Repair or Replacement</a:t>
          </a:r>
        </a:p>
        <a:p>
          <a:pPr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1800" b="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dirty="0" smtClean="0">
              <a:latin typeface="Calibri" pitchFamily="34" charset="0"/>
              <a:cs typeface="Calibri" pitchFamily="34" charset="0"/>
            </a:rPr>
            <a:t>Major Building Subsystem</a:t>
          </a:r>
        </a:p>
        <a:p>
          <a:pPr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1800" b="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dirty="0" smtClean="0">
              <a:latin typeface="Calibri" pitchFamily="34" charset="0"/>
              <a:cs typeface="Calibri" pitchFamily="34" charset="0"/>
            </a:rPr>
            <a:t>Predictable Life-Cycles</a:t>
          </a:r>
        </a:p>
        <a:p>
          <a:pPr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1800" b="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b="0" dirty="0" smtClean="0">
              <a:latin typeface="Calibri" pitchFamily="34" charset="0"/>
              <a:ea typeface="Tahoma" pitchFamily="34" charset="0"/>
              <a:cs typeface="Calibri" pitchFamily="34" charset="0"/>
            </a:rPr>
            <a:t>Capital Budget</a:t>
          </a:r>
          <a:endParaRPr lang="en-US" sz="1800" dirty="0" smtClean="0">
            <a:latin typeface="Calibri" pitchFamily="34" charset="0"/>
            <a:ea typeface="Tahoma" pitchFamily="34" charset="0"/>
            <a:cs typeface="Calibri" pitchFamily="34" charset="0"/>
          </a:endParaRPr>
        </a:p>
      </dgm:t>
    </dgm:pt>
    <dgm:pt modelId="{B3A4540C-C680-440E-B01E-C4D8DE184239}" type="sibTrans" cxnId="{EC551BAF-1CFD-4718-A8A7-4692C2F5E311}">
      <dgm:prSet/>
      <dgm:spPr/>
      <dgm:t>
        <a:bodyPr/>
        <a:lstStyle/>
        <a:p>
          <a:endParaRPr lang="en-US"/>
        </a:p>
      </dgm:t>
    </dgm:pt>
    <dgm:pt modelId="{9C8C672C-5D57-44CD-B743-1CC563A3AB47}" type="parTrans" cxnId="{EC551BAF-1CFD-4718-A8A7-4692C2F5E311}">
      <dgm:prSet/>
      <dgm:spPr/>
      <dgm:t>
        <a:bodyPr/>
        <a:lstStyle/>
        <a:p>
          <a:endParaRPr lang="en-US"/>
        </a:p>
      </dgm:t>
    </dgm:pt>
    <dgm:pt modelId="{8FFD2244-549B-47C8-9CDF-61C4A41E3E8A}">
      <dgm:prSet phldrT="[Text]" custT="1"/>
      <dgm:spPr>
        <a:gradFill rotWithShape="0">
          <a:gsLst>
            <a:gs pos="0">
              <a:srgbClr val="00B050"/>
            </a:gs>
            <a:gs pos="80000">
              <a:srgbClr val="37FF91"/>
            </a:gs>
            <a:gs pos="100000">
              <a:srgbClr val="ABFFD1"/>
            </a:gs>
          </a:gsLst>
        </a:gradFill>
      </dgm:spPr>
      <dgm:t>
        <a:bodyPr anchor="t" anchorCtr="0"/>
        <a:lstStyle/>
        <a:p>
          <a:pPr algn="ctr"/>
          <a:r>
            <a:rPr lang="en-US" sz="2200" u="sng" dirty="0" smtClean="0"/>
            <a:t>Deferred</a:t>
          </a:r>
        </a:p>
        <a:p>
          <a:pPr algn="l"/>
          <a:r>
            <a:rPr lang="en-US" sz="1800" b="0" dirty="0" smtClean="0">
              <a:latin typeface="Calibri" pitchFamily="34" charset="0"/>
              <a:cs typeface="Calibri" pitchFamily="34" charset="0"/>
            </a:rPr>
            <a:t>• M</a:t>
          </a:r>
          <a:r>
            <a:rPr lang="en-US" sz="1800" b="0" dirty="0" smtClean="0">
              <a:latin typeface="Calibri" pitchFamily="34" charset="0"/>
              <a:ea typeface="Tahoma" pitchFamily="34" charset="0"/>
              <a:cs typeface="Calibri" pitchFamily="34" charset="0"/>
            </a:rPr>
            <a:t>ore than 1 year after scheduled or discovered</a:t>
          </a:r>
          <a:endParaRPr lang="en-US" sz="1800" u="sng" dirty="0"/>
        </a:p>
      </dgm:t>
    </dgm:pt>
    <dgm:pt modelId="{557F6165-3461-4EA1-B215-62E39F7DE676}" type="parTrans" cxnId="{9B4BAD31-D425-4B08-8538-97DBA45F853B}">
      <dgm:prSet/>
      <dgm:spPr/>
      <dgm:t>
        <a:bodyPr/>
        <a:lstStyle/>
        <a:p>
          <a:endParaRPr lang="en-US"/>
        </a:p>
      </dgm:t>
    </dgm:pt>
    <dgm:pt modelId="{63D77D5A-8C17-417A-A9C4-A4DC97B8D7CE}" type="sibTrans" cxnId="{9B4BAD31-D425-4B08-8538-97DBA45F853B}">
      <dgm:prSet/>
      <dgm:spPr/>
      <dgm:t>
        <a:bodyPr/>
        <a:lstStyle/>
        <a:p>
          <a:endParaRPr lang="en-US"/>
        </a:p>
      </dgm:t>
    </dgm:pt>
    <dgm:pt modelId="{235CCC5C-2E22-491A-BD13-FD4ECEF911A6}">
      <dgm:prSet phldrT="[Text]" custT="1"/>
      <dgm:spPr>
        <a:gradFill rotWithShape="0">
          <a:gsLst>
            <a:gs pos="0">
              <a:srgbClr val="FF0000"/>
            </a:gs>
            <a:gs pos="80000">
              <a:srgbClr val="FF6969"/>
            </a:gs>
            <a:gs pos="100000">
              <a:srgbClr val="FFC1C1"/>
            </a:gs>
          </a:gsLst>
        </a:gradFill>
      </dgm:spPr>
      <dgm:t>
        <a:bodyPr anchor="t" anchorCtr="0"/>
        <a:lstStyle/>
        <a:p>
          <a:pPr algn="ctr"/>
          <a:r>
            <a:rPr lang="en-US" sz="2200" u="sng" dirty="0" smtClean="0"/>
            <a:t>Critical</a:t>
          </a:r>
        </a:p>
        <a:p>
          <a:pPr algn="l"/>
          <a:r>
            <a:rPr lang="en-US" sz="1800" b="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b="0" dirty="0" smtClean="0">
              <a:latin typeface="Calibri" pitchFamily="34" charset="0"/>
              <a:ea typeface="Tahoma" pitchFamily="34" charset="0"/>
              <a:cs typeface="Calibri" pitchFamily="34" charset="0"/>
            </a:rPr>
            <a:t>Risk of harm to occupant</a:t>
          </a:r>
        </a:p>
        <a:p>
          <a:pPr algn="l"/>
          <a:r>
            <a:rPr lang="en-US" sz="1800" b="0" dirty="0" smtClean="0">
              <a:latin typeface="Calibri" pitchFamily="34" charset="0"/>
              <a:cs typeface="Calibri" pitchFamily="34" charset="0"/>
            </a:rPr>
            <a:t>•Risk of not fulfilling functions</a:t>
          </a:r>
          <a:endParaRPr lang="en-US" sz="1800" b="0" dirty="0" smtClean="0">
            <a:latin typeface="Calibri" pitchFamily="34" charset="0"/>
            <a:ea typeface="Tahoma" pitchFamily="34" charset="0"/>
            <a:cs typeface="Calibri" pitchFamily="34" charset="0"/>
          </a:endParaRPr>
        </a:p>
        <a:p>
          <a:pPr algn="l"/>
          <a:endParaRPr lang="en-US" sz="1800" u="sng" dirty="0"/>
        </a:p>
      </dgm:t>
    </dgm:pt>
    <dgm:pt modelId="{4B6EE137-6E36-4F4B-9177-615BB2762ED3}" type="parTrans" cxnId="{2B9694FC-D03A-4DBE-B3BD-7BBABACCAFCB}">
      <dgm:prSet/>
      <dgm:spPr/>
      <dgm:t>
        <a:bodyPr/>
        <a:lstStyle/>
        <a:p>
          <a:endParaRPr lang="en-US"/>
        </a:p>
      </dgm:t>
    </dgm:pt>
    <dgm:pt modelId="{B6DDB111-3141-455D-A11C-0BC9014BFBB1}" type="sibTrans" cxnId="{2B9694FC-D03A-4DBE-B3BD-7BBABACCAFCB}">
      <dgm:prSet/>
      <dgm:spPr/>
      <dgm:t>
        <a:bodyPr/>
        <a:lstStyle/>
        <a:p>
          <a:endParaRPr lang="en-US"/>
        </a:p>
      </dgm:t>
    </dgm:pt>
    <dgm:pt modelId="{F0737597-B98B-4615-8F1A-A9AD0FFC78DB}">
      <dgm:prSet phldrT="[Text]" custT="1"/>
      <dgm:spPr>
        <a:gradFill rotWithShape="0">
          <a:gsLst>
            <a:gs pos="0">
              <a:srgbClr val="0066FF"/>
            </a:gs>
            <a:gs pos="80000">
              <a:srgbClr val="5399FF"/>
            </a:gs>
            <a:gs pos="100000">
              <a:srgbClr val="C1DAFF"/>
            </a:gs>
          </a:gsLst>
        </a:gradFill>
      </dgm:spPr>
      <dgm:t>
        <a:bodyPr anchor="t" anchorCtr="0"/>
        <a:lstStyle/>
        <a:p>
          <a:pPr algn="ctr"/>
          <a:r>
            <a:rPr lang="en-US" sz="2200" dirty="0" smtClean="0"/>
            <a:t>Facilities Adaptation</a:t>
          </a:r>
        </a:p>
        <a:p>
          <a:pPr marL="169863" indent="-169863" algn="l"/>
          <a:r>
            <a:rPr lang="en-US" sz="1800" b="0" dirty="0" smtClean="0">
              <a:latin typeface="Calibri" pitchFamily="34" charset="0"/>
              <a:cs typeface="Calibri" pitchFamily="34" charset="0"/>
            </a:rPr>
            <a:t>• Change to existing functionality</a:t>
          </a:r>
          <a:endParaRPr lang="en-US" sz="1800" dirty="0">
            <a:latin typeface="Calibri" pitchFamily="34" charset="0"/>
            <a:cs typeface="Calibri" pitchFamily="34" charset="0"/>
          </a:endParaRPr>
        </a:p>
      </dgm:t>
    </dgm:pt>
    <dgm:pt modelId="{6BF36226-50AC-47CC-9908-9F4212F1025E}" type="parTrans" cxnId="{8EA50EA5-59EF-48B9-B72A-94AA5B5BABF1}">
      <dgm:prSet/>
      <dgm:spPr/>
      <dgm:t>
        <a:bodyPr/>
        <a:lstStyle/>
        <a:p>
          <a:endParaRPr lang="en-US"/>
        </a:p>
      </dgm:t>
    </dgm:pt>
    <dgm:pt modelId="{00D5E93C-85E7-4559-9B01-C3A43D22B4CA}" type="sibTrans" cxnId="{8EA50EA5-59EF-48B9-B72A-94AA5B5BABF1}">
      <dgm:prSet/>
      <dgm:spPr/>
      <dgm:t>
        <a:bodyPr/>
        <a:lstStyle/>
        <a:p>
          <a:endParaRPr lang="en-US"/>
        </a:p>
      </dgm:t>
    </dgm:pt>
    <dgm:pt modelId="{D1A790BF-1461-4BDD-A6BA-E21C16F68CE3}" type="pres">
      <dgm:prSet presAssocID="{47BFF609-DF17-454D-A261-1EC1ECDF68B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A90A413-8246-4A9D-BDCE-4660D49CEA93}" type="pres">
      <dgm:prSet presAssocID="{0BBC45A4-792D-4CE8-BAF1-717E10BDD8BE}" presName="vertOne" presStyleCnt="0"/>
      <dgm:spPr/>
    </dgm:pt>
    <dgm:pt modelId="{A5E4A757-F5C7-4FBE-9601-282BEBA1840D}" type="pres">
      <dgm:prSet presAssocID="{0BBC45A4-792D-4CE8-BAF1-717E10BDD8BE}" presName="txOne" presStyleLbl="node0" presStyleIdx="0" presStyleCnt="2" custScaleY="528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369C50-41AA-48EC-80EC-973D3840496C}" type="pres">
      <dgm:prSet presAssocID="{0BBC45A4-792D-4CE8-BAF1-717E10BDD8BE}" presName="parTransOne" presStyleCnt="0"/>
      <dgm:spPr/>
    </dgm:pt>
    <dgm:pt modelId="{1221DCA2-361B-45CD-A897-BD1ABD9A509C}" type="pres">
      <dgm:prSet presAssocID="{0BBC45A4-792D-4CE8-BAF1-717E10BDD8BE}" presName="horzOne" presStyleCnt="0"/>
      <dgm:spPr/>
    </dgm:pt>
    <dgm:pt modelId="{2ED4170F-C99B-47E7-813D-5DE06FE46AFE}" type="pres">
      <dgm:prSet presAssocID="{08E3A522-4D19-43A3-BF67-1099C276155F}" presName="vertTwo" presStyleCnt="0"/>
      <dgm:spPr/>
    </dgm:pt>
    <dgm:pt modelId="{6AE73E1B-12FA-4855-A5CC-76A99950E2B6}" type="pres">
      <dgm:prSet presAssocID="{08E3A522-4D19-43A3-BF67-1099C276155F}" presName="txTwo" presStyleLbl="node2" presStyleIdx="0" presStyleCnt="2" custScaleX="129175" custScaleY="2579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F993CA-966C-49CE-B7D1-2792EFEEF96F}" type="pres">
      <dgm:prSet presAssocID="{08E3A522-4D19-43A3-BF67-1099C276155F}" presName="horzTwo" presStyleCnt="0"/>
      <dgm:spPr/>
    </dgm:pt>
    <dgm:pt modelId="{25DC1EA8-4DD9-42E8-98AD-E2265DFD4E64}" type="pres">
      <dgm:prSet presAssocID="{D7A9B359-12FF-4ABD-8256-911407D78B47}" presName="sibSpaceTwo" presStyleCnt="0"/>
      <dgm:spPr/>
    </dgm:pt>
    <dgm:pt modelId="{9EAD7B0E-EF8B-4893-82D8-5664FD8726D3}" type="pres">
      <dgm:prSet presAssocID="{1F3D2DFB-46CE-4C7C-A96D-E6D40EA1136B}" presName="vertTwo" presStyleCnt="0"/>
      <dgm:spPr/>
    </dgm:pt>
    <dgm:pt modelId="{CFEC0CBE-F77C-4EF2-994E-AA9ABC12A949}" type="pres">
      <dgm:prSet presAssocID="{1F3D2DFB-46CE-4C7C-A96D-E6D40EA1136B}" presName="txTwo" presStyleLbl="node2" presStyleIdx="1" presStyleCnt="2" custScaleY="1112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5B802B-5DCE-44F6-A837-DC0205E05E8E}" type="pres">
      <dgm:prSet presAssocID="{1F3D2DFB-46CE-4C7C-A96D-E6D40EA1136B}" presName="parTransTwo" presStyleCnt="0"/>
      <dgm:spPr/>
    </dgm:pt>
    <dgm:pt modelId="{DED6CB84-B173-49D9-A31A-2A0708AEBF7E}" type="pres">
      <dgm:prSet presAssocID="{1F3D2DFB-46CE-4C7C-A96D-E6D40EA1136B}" presName="horzTwo" presStyleCnt="0"/>
      <dgm:spPr/>
    </dgm:pt>
    <dgm:pt modelId="{61DD3148-3B28-48BD-9EE7-D65914F3DBC0}" type="pres">
      <dgm:prSet presAssocID="{D6E356FA-6F5B-439B-8B26-C4FF743D17A0}" presName="vertThree" presStyleCnt="0"/>
      <dgm:spPr/>
    </dgm:pt>
    <dgm:pt modelId="{3BBC7242-554C-4CAD-B366-5CE4EA3A5708}" type="pres">
      <dgm:prSet presAssocID="{D6E356FA-6F5B-439B-8B26-C4FF743D17A0}" presName="txThree" presStyleLbl="node3" presStyleIdx="0" presStyleCnt="3" custScaleY="1375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49359E-CC50-4846-9BA0-255187749699}" type="pres">
      <dgm:prSet presAssocID="{D6E356FA-6F5B-439B-8B26-C4FF743D17A0}" presName="horzThree" presStyleCnt="0"/>
      <dgm:spPr/>
    </dgm:pt>
    <dgm:pt modelId="{0910A19C-3D16-4997-B48B-B7C693019C8B}" type="pres">
      <dgm:prSet presAssocID="{C6671292-FFD0-4103-A2F9-64754F1BED1F}" presName="sibSpaceThree" presStyleCnt="0"/>
      <dgm:spPr/>
    </dgm:pt>
    <dgm:pt modelId="{14AB117E-F781-4584-93DD-323B2B75D51A}" type="pres">
      <dgm:prSet presAssocID="{8FFD2244-549B-47C8-9CDF-61C4A41E3E8A}" presName="vertThree" presStyleCnt="0"/>
      <dgm:spPr/>
    </dgm:pt>
    <dgm:pt modelId="{F583786B-6C70-4E4C-A9D4-79B6B2C72CF3}" type="pres">
      <dgm:prSet presAssocID="{8FFD2244-549B-47C8-9CDF-61C4A41E3E8A}" presName="txThree" presStyleLbl="node3" presStyleIdx="1" presStyleCnt="3" custScaleY="1375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E65E5D-2F7F-4AB3-8E0D-9FF9960A9887}" type="pres">
      <dgm:prSet presAssocID="{8FFD2244-549B-47C8-9CDF-61C4A41E3E8A}" presName="horzThree" presStyleCnt="0"/>
      <dgm:spPr/>
    </dgm:pt>
    <dgm:pt modelId="{80A4603C-9AE3-4B6F-9B24-698E3E37126B}" type="pres">
      <dgm:prSet presAssocID="{63D77D5A-8C17-417A-A9C4-A4DC97B8D7CE}" presName="sibSpaceThree" presStyleCnt="0"/>
      <dgm:spPr/>
    </dgm:pt>
    <dgm:pt modelId="{B7DEC9D1-CDCB-4137-9823-B56D820627C3}" type="pres">
      <dgm:prSet presAssocID="{235CCC5C-2E22-491A-BD13-FD4ECEF911A6}" presName="vertThree" presStyleCnt="0"/>
      <dgm:spPr/>
    </dgm:pt>
    <dgm:pt modelId="{14F76342-73FD-4441-8946-BC15177C70CC}" type="pres">
      <dgm:prSet presAssocID="{235CCC5C-2E22-491A-BD13-FD4ECEF911A6}" presName="txThree" presStyleLbl="node3" presStyleIdx="2" presStyleCnt="3" custScaleY="1375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3EDB7D-6ABA-42A5-B911-8906955A5796}" type="pres">
      <dgm:prSet presAssocID="{235CCC5C-2E22-491A-BD13-FD4ECEF911A6}" presName="horzThree" presStyleCnt="0"/>
      <dgm:spPr/>
    </dgm:pt>
    <dgm:pt modelId="{0C273716-5784-40D0-8B16-E9C317DBFF93}" type="pres">
      <dgm:prSet presAssocID="{62C57E7F-2D76-4F51-9748-9D258777597C}" presName="sibSpaceOne" presStyleCnt="0"/>
      <dgm:spPr/>
    </dgm:pt>
    <dgm:pt modelId="{2F5A0C2E-F636-494E-8826-9DE7A138FC49}" type="pres">
      <dgm:prSet presAssocID="{F0737597-B98B-4615-8F1A-A9AD0FFC78DB}" presName="vertOne" presStyleCnt="0"/>
      <dgm:spPr/>
    </dgm:pt>
    <dgm:pt modelId="{8D013074-AAA9-4821-8911-0432CA0D2048}" type="pres">
      <dgm:prSet presAssocID="{F0737597-B98B-4615-8F1A-A9AD0FFC78DB}" presName="txOne" presStyleLbl="node0" presStyleIdx="1" presStyleCnt="2" custScaleX="113167" custScaleY="317028" custLinFactNeighborX="-95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12F1BB-F8EF-4604-A94C-0C79B5EF9DF1}" type="pres">
      <dgm:prSet presAssocID="{F0737597-B98B-4615-8F1A-A9AD0FFC78DB}" presName="horzOne" presStyleCnt="0"/>
      <dgm:spPr/>
    </dgm:pt>
  </dgm:ptLst>
  <dgm:cxnLst>
    <dgm:cxn modelId="{71D711A6-DBD7-4F54-9838-BA4C85B0DFD2}" type="presOf" srcId="{08E3A522-4D19-43A3-BF67-1099C276155F}" destId="{6AE73E1B-12FA-4855-A5CC-76A99950E2B6}" srcOrd="0" destOrd="0" presId="urn:microsoft.com/office/officeart/2005/8/layout/hierarchy4"/>
    <dgm:cxn modelId="{8EA50EA5-59EF-48B9-B72A-94AA5B5BABF1}" srcId="{47BFF609-DF17-454D-A261-1EC1ECDF68BF}" destId="{F0737597-B98B-4615-8F1A-A9AD0FFC78DB}" srcOrd="1" destOrd="0" parTransId="{6BF36226-50AC-47CC-9908-9F4212F1025E}" sibTransId="{00D5E93C-85E7-4559-9B01-C3A43D22B4CA}"/>
    <dgm:cxn modelId="{5C0B3CD8-3CE3-4723-A1C1-030785E2DFE6}" srcId="{0BBC45A4-792D-4CE8-BAF1-717E10BDD8BE}" destId="{08E3A522-4D19-43A3-BF67-1099C276155F}" srcOrd="0" destOrd="0" parTransId="{01467A24-A03E-459B-9897-6FD7C624189B}" sibTransId="{D7A9B359-12FF-4ABD-8256-911407D78B47}"/>
    <dgm:cxn modelId="{0E8E6333-7813-40A8-9462-FB86F77505A9}" type="presOf" srcId="{1F3D2DFB-46CE-4C7C-A96D-E6D40EA1136B}" destId="{CFEC0CBE-F77C-4EF2-994E-AA9ABC12A949}" srcOrd="0" destOrd="0" presId="urn:microsoft.com/office/officeart/2005/8/layout/hierarchy4"/>
    <dgm:cxn modelId="{2B5795AF-392C-4AC4-A105-3448416D0754}" type="presOf" srcId="{D6E356FA-6F5B-439B-8B26-C4FF743D17A0}" destId="{3BBC7242-554C-4CAD-B366-5CE4EA3A5708}" srcOrd="0" destOrd="0" presId="urn:microsoft.com/office/officeart/2005/8/layout/hierarchy4"/>
    <dgm:cxn modelId="{9B4BAD31-D425-4B08-8538-97DBA45F853B}" srcId="{1F3D2DFB-46CE-4C7C-A96D-E6D40EA1136B}" destId="{8FFD2244-549B-47C8-9CDF-61C4A41E3E8A}" srcOrd="1" destOrd="0" parTransId="{557F6165-3461-4EA1-B215-62E39F7DE676}" sibTransId="{63D77D5A-8C17-417A-A9C4-A4DC97B8D7CE}"/>
    <dgm:cxn modelId="{4FD4AD72-3AF3-4A34-BB4A-4980B6C837C0}" srcId="{1F3D2DFB-46CE-4C7C-A96D-E6D40EA1136B}" destId="{D6E356FA-6F5B-439B-8B26-C4FF743D17A0}" srcOrd="0" destOrd="0" parTransId="{CA1223F5-912B-4E19-84E1-6EFAA4966AA1}" sibTransId="{C6671292-FFD0-4103-A2F9-64754F1BED1F}"/>
    <dgm:cxn modelId="{584D88B3-B604-4D2A-AA51-89FDA107C8F3}" srcId="{47BFF609-DF17-454D-A261-1EC1ECDF68BF}" destId="{0BBC45A4-792D-4CE8-BAF1-717E10BDD8BE}" srcOrd="0" destOrd="0" parTransId="{B82525E7-D7FE-489A-81C2-9B11741A0FB7}" sibTransId="{62C57E7F-2D76-4F51-9748-9D258777597C}"/>
    <dgm:cxn modelId="{5C76B9EB-9751-4333-9222-7D550E18A8B8}" type="presOf" srcId="{0BBC45A4-792D-4CE8-BAF1-717E10BDD8BE}" destId="{A5E4A757-F5C7-4FBE-9601-282BEBA1840D}" srcOrd="0" destOrd="0" presId="urn:microsoft.com/office/officeart/2005/8/layout/hierarchy4"/>
    <dgm:cxn modelId="{BBC78AEB-708E-42CC-A3EE-B034DCA93963}" type="presOf" srcId="{8FFD2244-549B-47C8-9CDF-61C4A41E3E8A}" destId="{F583786B-6C70-4E4C-A9D4-79B6B2C72CF3}" srcOrd="0" destOrd="0" presId="urn:microsoft.com/office/officeart/2005/8/layout/hierarchy4"/>
    <dgm:cxn modelId="{EC551BAF-1CFD-4718-A8A7-4692C2F5E311}" srcId="{0BBC45A4-792D-4CE8-BAF1-717E10BDD8BE}" destId="{1F3D2DFB-46CE-4C7C-A96D-E6D40EA1136B}" srcOrd="1" destOrd="0" parTransId="{9C8C672C-5D57-44CD-B743-1CC563A3AB47}" sibTransId="{B3A4540C-C680-440E-B01E-C4D8DE184239}"/>
    <dgm:cxn modelId="{45C5CCD3-0774-4F5A-B69D-601C8178DE9F}" type="presOf" srcId="{235CCC5C-2E22-491A-BD13-FD4ECEF911A6}" destId="{14F76342-73FD-4441-8946-BC15177C70CC}" srcOrd="0" destOrd="0" presId="urn:microsoft.com/office/officeart/2005/8/layout/hierarchy4"/>
    <dgm:cxn modelId="{646582B3-B1BB-4413-ABC2-28B2F376575F}" type="presOf" srcId="{47BFF609-DF17-454D-A261-1EC1ECDF68BF}" destId="{D1A790BF-1461-4BDD-A6BA-E21C16F68CE3}" srcOrd="0" destOrd="0" presId="urn:microsoft.com/office/officeart/2005/8/layout/hierarchy4"/>
    <dgm:cxn modelId="{2B9694FC-D03A-4DBE-B3BD-7BBABACCAFCB}" srcId="{1F3D2DFB-46CE-4C7C-A96D-E6D40EA1136B}" destId="{235CCC5C-2E22-491A-BD13-FD4ECEF911A6}" srcOrd="2" destOrd="0" parTransId="{4B6EE137-6E36-4F4B-9177-615BB2762ED3}" sibTransId="{B6DDB111-3141-455D-A11C-0BC9014BFBB1}"/>
    <dgm:cxn modelId="{5F9A2935-1A21-42E8-9F1B-320A8C940290}" type="presOf" srcId="{F0737597-B98B-4615-8F1A-A9AD0FFC78DB}" destId="{8D013074-AAA9-4821-8911-0432CA0D2048}" srcOrd="0" destOrd="0" presId="urn:microsoft.com/office/officeart/2005/8/layout/hierarchy4"/>
    <dgm:cxn modelId="{C9D230EC-E32F-44D9-B310-9EF31F012C8D}" type="presParOf" srcId="{D1A790BF-1461-4BDD-A6BA-E21C16F68CE3}" destId="{9A90A413-8246-4A9D-BDCE-4660D49CEA93}" srcOrd="0" destOrd="0" presId="urn:microsoft.com/office/officeart/2005/8/layout/hierarchy4"/>
    <dgm:cxn modelId="{C815813A-6E06-477A-8560-7F5EA025B543}" type="presParOf" srcId="{9A90A413-8246-4A9D-BDCE-4660D49CEA93}" destId="{A5E4A757-F5C7-4FBE-9601-282BEBA1840D}" srcOrd="0" destOrd="0" presId="urn:microsoft.com/office/officeart/2005/8/layout/hierarchy4"/>
    <dgm:cxn modelId="{22239905-A0BC-4C61-A1C1-C235ABF1FBBB}" type="presParOf" srcId="{9A90A413-8246-4A9D-BDCE-4660D49CEA93}" destId="{D6369C50-41AA-48EC-80EC-973D3840496C}" srcOrd="1" destOrd="0" presId="urn:microsoft.com/office/officeart/2005/8/layout/hierarchy4"/>
    <dgm:cxn modelId="{DB4DF28C-3308-4CD0-B8A0-3D5EBD3432DA}" type="presParOf" srcId="{9A90A413-8246-4A9D-BDCE-4660D49CEA93}" destId="{1221DCA2-361B-45CD-A897-BD1ABD9A509C}" srcOrd="2" destOrd="0" presId="urn:microsoft.com/office/officeart/2005/8/layout/hierarchy4"/>
    <dgm:cxn modelId="{DEDC9651-91D1-4092-8362-DAC8CF2E6503}" type="presParOf" srcId="{1221DCA2-361B-45CD-A897-BD1ABD9A509C}" destId="{2ED4170F-C99B-47E7-813D-5DE06FE46AFE}" srcOrd="0" destOrd="0" presId="urn:microsoft.com/office/officeart/2005/8/layout/hierarchy4"/>
    <dgm:cxn modelId="{6890BCD9-657D-449A-9476-6EC41B86FB2F}" type="presParOf" srcId="{2ED4170F-C99B-47E7-813D-5DE06FE46AFE}" destId="{6AE73E1B-12FA-4855-A5CC-76A99950E2B6}" srcOrd="0" destOrd="0" presId="urn:microsoft.com/office/officeart/2005/8/layout/hierarchy4"/>
    <dgm:cxn modelId="{4D69F9E6-C5BE-40AD-AA82-05E5630E6BCA}" type="presParOf" srcId="{2ED4170F-C99B-47E7-813D-5DE06FE46AFE}" destId="{30F993CA-966C-49CE-B7D1-2792EFEEF96F}" srcOrd="1" destOrd="0" presId="urn:microsoft.com/office/officeart/2005/8/layout/hierarchy4"/>
    <dgm:cxn modelId="{2245F225-70D0-40A4-9A5A-F3FBA365ADE1}" type="presParOf" srcId="{1221DCA2-361B-45CD-A897-BD1ABD9A509C}" destId="{25DC1EA8-4DD9-42E8-98AD-E2265DFD4E64}" srcOrd="1" destOrd="0" presId="urn:microsoft.com/office/officeart/2005/8/layout/hierarchy4"/>
    <dgm:cxn modelId="{EE78765F-C59B-4167-BA2D-E55168A37456}" type="presParOf" srcId="{1221DCA2-361B-45CD-A897-BD1ABD9A509C}" destId="{9EAD7B0E-EF8B-4893-82D8-5664FD8726D3}" srcOrd="2" destOrd="0" presId="urn:microsoft.com/office/officeart/2005/8/layout/hierarchy4"/>
    <dgm:cxn modelId="{5D745822-57FE-4F0F-A4DA-79E9130E63EA}" type="presParOf" srcId="{9EAD7B0E-EF8B-4893-82D8-5664FD8726D3}" destId="{CFEC0CBE-F77C-4EF2-994E-AA9ABC12A949}" srcOrd="0" destOrd="0" presId="urn:microsoft.com/office/officeart/2005/8/layout/hierarchy4"/>
    <dgm:cxn modelId="{D7010021-198C-4949-81DB-4E790BECC0B7}" type="presParOf" srcId="{9EAD7B0E-EF8B-4893-82D8-5664FD8726D3}" destId="{675B802B-5DCE-44F6-A837-DC0205E05E8E}" srcOrd="1" destOrd="0" presId="urn:microsoft.com/office/officeart/2005/8/layout/hierarchy4"/>
    <dgm:cxn modelId="{88C9C076-54FD-4B68-ACDD-A41AE60DE794}" type="presParOf" srcId="{9EAD7B0E-EF8B-4893-82D8-5664FD8726D3}" destId="{DED6CB84-B173-49D9-A31A-2A0708AEBF7E}" srcOrd="2" destOrd="0" presId="urn:microsoft.com/office/officeart/2005/8/layout/hierarchy4"/>
    <dgm:cxn modelId="{CD87515D-BA49-4DB4-8282-8CD25E5B91FC}" type="presParOf" srcId="{DED6CB84-B173-49D9-A31A-2A0708AEBF7E}" destId="{61DD3148-3B28-48BD-9EE7-D65914F3DBC0}" srcOrd="0" destOrd="0" presId="urn:microsoft.com/office/officeart/2005/8/layout/hierarchy4"/>
    <dgm:cxn modelId="{1986310D-DDBB-47F9-90F7-7111ABF6045F}" type="presParOf" srcId="{61DD3148-3B28-48BD-9EE7-D65914F3DBC0}" destId="{3BBC7242-554C-4CAD-B366-5CE4EA3A5708}" srcOrd="0" destOrd="0" presId="urn:microsoft.com/office/officeart/2005/8/layout/hierarchy4"/>
    <dgm:cxn modelId="{1D16B621-A2DD-4DF5-859B-15FF441BACC6}" type="presParOf" srcId="{61DD3148-3B28-48BD-9EE7-D65914F3DBC0}" destId="{6F49359E-CC50-4846-9BA0-255187749699}" srcOrd="1" destOrd="0" presId="urn:microsoft.com/office/officeart/2005/8/layout/hierarchy4"/>
    <dgm:cxn modelId="{31DB66C4-1733-48BD-AA90-84A71756E789}" type="presParOf" srcId="{DED6CB84-B173-49D9-A31A-2A0708AEBF7E}" destId="{0910A19C-3D16-4997-B48B-B7C693019C8B}" srcOrd="1" destOrd="0" presId="urn:microsoft.com/office/officeart/2005/8/layout/hierarchy4"/>
    <dgm:cxn modelId="{8752A600-4EC9-4954-BE1B-20B51ABA4812}" type="presParOf" srcId="{DED6CB84-B173-49D9-A31A-2A0708AEBF7E}" destId="{14AB117E-F781-4584-93DD-323B2B75D51A}" srcOrd="2" destOrd="0" presId="urn:microsoft.com/office/officeart/2005/8/layout/hierarchy4"/>
    <dgm:cxn modelId="{593524DC-7CE7-46D8-A482-2FF5027C9644}" type="presParOf" srcId="{14AB117E-F781-4584-93DD-323B2B75D51A}" destId="{F583786B-6C70-4E4C-A9D4-79B6B2C72CF3}" srcOrd="0" destOrd="0" presId="urn:microsoft.com/office/officeart/2005/8/layout/hierarchy4"/>
    <dgm:cxn modelId="{285EE4BB-31CD-4A22-9E5E-C8A21CDA8B1E}" type="presParOf" srcId="{14AB117E-F781-4584-93DD-323B2B75D51A}" destId="{77E65E5D-2F7F-4AB3-8E0D-9FF9960A9887}" srcOrd="1" destOrd="0" presId="urn:microsoft.com/office/officeart/2005/8/layout/hierarchy4"/>
    <dgm:cxn modelId="{03CF7E19-B2B9-4A31-95FB-CCD2DD0C5FC3}" type="presParOf" srcId="{DED6CB84-B173-49D9-A31A-2A0708AEBF7E}" destId="{80A4603C-9AE3-4B6F-9B24-698E3E37126B}" srcOrd="3" destOrd="0" presId="urn:microsoft.com/office/officeart/2005/8/layout/hierarchy4"/>
    <dgm:cxn modelId="{3BD5DE2D-B235-436E-B104-08DD5A873135}" type="presParOf" srcId="{DED6CB84-B173-49D9-A31A-2A0708AEBF7E}" destId="{B7DEC9D1-CDCB-4137-9823-B56D820627C3}" srcOrd="4" destOrd="0" presId="urn:microsoft.com/office/officeart/2005/8/layout/hierarchy4"/>
    <dgm:cxn modelId="{51198714-14DA-4AF6-B928-4473EFCAC2B8}" type="presParOf" srcId="{B7DEC9D1-CDCB-4137-9823-B56D820627C3}" destId="{14F76342-73FD-4441-8946-BC15177C70CC}" srcOrd="0" destOrd="0" presId="urn:microsoft.com/office/officeart/2005/8/layout/hierarchy4"/>
    <dgm:cxn modelId="{A4FFA460-04BD-41DA-8E17-6174FA5BDE3D}" type="presParOf" srcId="{B7DEC9D1-CDCB-4137-9823-B56D820627C3}" destId="{DC3EDB7D-6ABA-42A5-B911-8906955A5796}" srcOrd="1" destOrd="0" presId="urn:microsoft.com/office/officeart/2005/8/layout/hierarchy4"/>
    <dgm:cxn modelId="{C6D00D37-C7EF-43AB-9576-7775EE88475F}" type="presParOf" srcId="{D1A790BF-1461-4BDD-A6BA-E21C16F68CE3}" destId="{0C273716-5784-40D0-8B16-E9C317DBFF93}" srcOrd="1" destOrd="0" presId="urn:microsoft.com/office/officeart/2005/8/layout/hierarchy4"/>
    <dgm:cxn modelId="{CD64ADFB-BCEA-4CDD-AB0E-5F2C52FD6963}" type="presParOf" srcId="{D1A790BF-1461-4BDD-A6BA-E21C16F68CE3}" destId="{2F5A0C2E-F636-494E-8826-9DE7A138FC49}" srcOrd="2" destOrd="0" presId="urn:microsoft.com/office/officeart/2005/8/layout/hierarchy4"/>
    <dgm:cxn modelId="{483463AA-3E78-4C3D-831F-DFF2DBC31C59}" type="presParOf" srcId="{2F5A0C2E-F636-494E-8826-9DE7A138FC49}" destId="{8D013074-AAA9-4821-8911-0432CA0D2048}" srcOrd="0" destOrd="0" presId="urn:microsoft.com/office/officeart/2005/8/layout/hierarchy4"/>
    <dgm:cxn modelId="{738246CB-3A7A-41C1-A514-E759719E544D}" type="presParOf" srcId="{2F5A0C2E-F636-494E-8826-9DE7A138FC49}" destId="{A812F1BB-F8EF-4604-A94C-0C79B5EF9DF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2A1A38-02F2-4D1D-8AD3-F58A182926A5}" type="doc">
      <dgm:prSet loTypeId="urn:microsoft.com/office/officeart/2005/8/layout/hProcess1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5529235-34DC-46B7-B6E9-A5983C143E5D}">
      <dgm:prSet phldrT="[Text]"/>
      <dgm:spPr/>
      <dgm:t>
        <a:bodyPr anchor="t" anchorCtr="0"/>
        <a:lstStyle/>
        <a:p>
          <a:r>
            <a:rPr lang="en-US" dirty="0" smtClean="0"/>
            <a:t>Expenditures</a:t>
          </a:r>
          <a:endParaRPr lang="en-US" dirty="0"/>
        </a:p>
      </dgm:t>
    </dgm:pt>
    <dgm:pt modelId="{26FD82CE-8C1C-45E8-85ED-45804CCED9D4}" type="parTrans" cxnId="{06BE4EA4-D06F-46C8-B3F1-9166B1C7CD3C}">
      <dgm:prSet/>
      <dgm:spPr/>
      <dgm:t>
        <a:bodyPr/>
        <a:lstStyle/>
        <a:p>
          <a:endParaRPr lang="en-US"/>
        </a:p>
      </dgm:t>
    </dgm:pt>
    <dgm:pt modelId="{0FC4E862-DFF5-4472-91B0-34B3DE15703A}" type="sibTrans" cxnId="{06BE4EA4-D06F-46C8-B3F1-9166B1C7CD3C}">
      <dgm:prSet/>
      <dgm:spPr/>
      <dgm:t>
        <a:bodyPr/>
        <a:lstStyle/>
        <a:p>
          <a:endParaRPr lang="en-US"/>
        </a:p>
      </dgm:t>
    </dgm:pt>
    <dgm:pt modelId="{A1BBD43C-D5F5-4B8F-8E4A-BAE1763DA487}">
      <dgm:prSet phldrT="[Text]"/>
      <dgm:spPr/>
      <dgm:t>
        <a:bodyPr/>
        <a:lstStyle/>
        <a:p>
          <a:r>
            <a:rPr lang="en-US" dirty="0" smtClean="0"/>
            <a:t>Current Year</a:t>
          </a:r>
          <a:endParaRPr lang="en-US" dirty="0"/>
        </a:p>
      </dgm:t>
    </dgm:pt>
    <dgm:pt modelId="{3E57621E-A030-4B0E-AFA4-394421812A27}" type="parTrans" cxnId="{B05D8E2C-1323-44D3-A79E-69AE826308D2}">
      <dgm:prSet/>
      <dgm:spPr/>
      <dgm:t>
        <a:bodyPr/>
        <a:lstStyle/>
        <a:p>
          <a:endParaRPr lang="en-US"/>
        </a:p>
      </dgm:t>
    </dgm:pt>
    <dgm:pt modelId="{AC14CFD0-82AA-43B4-B1B8-2CFEFC11FF71}" type="sibTrans" cxnId="{B05D8E2C-1323-44D3-A79E-69AE826308D2}">
      <dgm:prSet/>
      <dgm:spPr/>
      <dgm:t>
        <a:bodyPr/>
        <a:lstStyle/>
        <a:p>
          <a:endParaRPr lang="en-US"/>
        </a:p>
      </dgm:t>
    </dgm:pt>
    <dgm:pt modelId="{3679E8C6-927D-4B4E-B0BE-89DDBF239457}">
      <dgm:prSet phldrT="[Text]"/>
      <dgm:spPr/>
      <dgm:t>
        <a:bodyPr/>
        <a:lstStyle/>
        <a:p>
          <a:r>
            <a:rPr lang="en-US" dirty="0" smtClean="0"/>
            <a:t>Unbudgeted</a:t>
          </a:r>
          <a:endParaRPr lang="en-US" dirty="0"/>
        </a:p>
      </dgm:t>
    </dgm:pt>
    <dgm:pt modelId="{B0A1284C-FC82-4A7A-A74D-13176D500C9F}" type="parTrans" cxnId="{2123302E-D8E8-4752-ACE9-7AC18A22C2D9}">
      <dgm:prSet/>
      <dgm:spPr/>
      <dgm:t>
        <a:bodyPr/>
        <a:lstStyle/>
        <a:p>
          <a:endParaRPr lang="en-US"/>
        </a:p>
      </dgm:t>
    </dgm:pt>
    <dgm:pt modelId="{C3A12C61-45B7-4605-BF78-C351FA1F1F66}" type="sibTrans" cxnId="{2123302E-D8E8-4752-ACE9-7AC18A22C2D9}">
      <dgm:prSet/>
      <dgm:spPr/>
      <dgm:t>
        <a:bodyPr/>
        <a:lstStyle/>
        <a:p>
          <a:endParaRPr lang="en-US"/>
        </a:p>
      </dgm:t>
    </dgm:pt>
    <dgm:pt modelId="{0D8BD2E8-06BB-441C-9423-FEBE70E1B338}">
      <dgm:prSet phldrT="[Text]"/>
      <dgm:spPr/>
      <dgm:t>
        <a:bodyPr/>
        <a:lstStyle/>
        <a:p>
          <a:r>
            <a:rPr lang="en-US" dirty="0" smtClean="0"/>
            <a:t>Projected (2-5 Years)</a:t>
          </a:r>
          <a:endParaRPr lang="en-US" dirty="0"/>
        </a:p>
      </dgm:t>
    </dgm:pt>
    <dgm:pt modelId="{B06FDCF3-B5E6-413E-B60D-08738FA8C31D}" type="parTrans" cxnId="{7209D72A-518F-4D39-8719-5B1E7C72DA20}">
      <dgm:prSet/>
      <dgm:spPr/>
      <dgm:t>
        <a:bodyPr/>
        <a:lstStyle/>
        <a:p>
          <a:endParaRPr lang="en-US"/>
        </a:p>
      </dgm:t>
    </dgm:pt>
    <dgm:pt modelId="{982561B1-394A-4595-A3C2-39E766E1B588}" type="sibTrans" cxnId="{7209D72A-518F-4D39-8719-5B1E7C72DA20}">
      <dgm:prSet/>
      <dgm:spPr/>
      <dgm:t>
        <a:bodyPr/>
        <a:lstStyle/>
        <a:p>
          <a:endParaRPr lang="en-US"/>
        </a:p>
      </dgm:t>
    </dgm:pt>
    <dgm:pt modelId="{EC896F0B-7C78-471E-A66C-A1DE01EF27EE}" type="pres">
      <dgm:prSet presAssocID="{BD2A1A38-02F2-4D1D-8AD3-F58A182926A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14864E-76B0-4AC2-8FA6-A72F6EEC791F}" type="pres">
      <dgm:prSet presAssocID="{BD2A1A38-02F2-4D1D-8AD3-F58A182926A5}" presName="arrow" presStyleLbl="bgShp" presStyleIdx="0" presStyleCnt="1"/>
      <dgm:spPr/>
    </dgm:pt>
    <dgm:pt modelId="{FCAD1E47-3942-43E5-9C9C-B070A5CA4491}" type="pres">
      <dgm:prSet presAssocID="{BD2A1A38-02F2-4D1D-8AD3-F58A182926A5}" presName="points" presStyleCnt="0"/>
      <dgm:spPr/>
    </dgm:pt>
    <dgm:pt modelId="{E0A7B12D-122D-451B-AF43-EA0C0E54414F}" type="pres">
      <dgm:prSet presAssocID="{85529235-34DC-46B7-B6E9-A5983C143E5D}" presName="compositeA" presStyleCnt="0"/>
      <dgm:spPr/>
    </dgm:pt>
    <dgm:pt modelId="{888ED552-75CA-43F2-8256-E7B54DD05EFC}" type="pres">
      <dgm:prSet presAssocID="{85529235-34DC-46B7-B6E9-A5983C143E5D}" presName="textA" presStyleLbl="revTx" presStyleIdx="0" presStyleCnt="4" custLinFactY="50000" custLinFactNeighborX="-20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85286C-7A11-400A-84DC-C1E765714B4F}" type="pres">
      <dgm:prSet presAssocID="{85529235-34DC-46B7-B6E9-A5983C143E5D}" presName="circleA" presStyleLbl="node1" presStyleIdx="0" presStyleCnt="4"/>
      <dgm:spPr/>
    </dgm:pt>
    <dgm:pt modelId="{45A2A57E-FE1A-49CC-A251-2F9415CFEF25}" type="pres">
      <dgm:prSet presAssocID="{85529235-34DC-46B7-B6E9-A5983C143E5D}" presName="spaceA" presStyleCnt="0"/>
      <dgm:spPr/>
    </dgm:pt>
    <dgm:pt modelId="{22395A1B-508C-4C71-8C1E-2A503D223195}" type="pres">
      <dgm:prSet presAssocID="{0FC4E862-DFF5-4472-91B0-34B3DE15703A}" presName="space" presStyleCnt="0"/>
      <dgm:spPr/>
    </dgm:pt>
    <dgm:pt modelId="{227BC1D1-4F07-44B6-A3FC-F95931822CE8}" type="pres">
      <dgm:prSet presAssocID="{A1BBD43C-D5F5-4B8F-8E4A-BAE1763DA487}" presName="compositeB" presStyleCnt="0"/>
      <dgm:spPr/>
    </dgm:pt>
    <dgm:pt modelId="{50BFAD35-C127-43D3-B21B-A0D55F064DA8}" type="pres">
      <dgm:prSet presAssocID="{A1BBD43C-D5F5-4B8F-8E4A-BAE1763DA487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A68F52-5864-4BB9-83E0-D256F5E73C79}" type="pres">
      <dgm:prSet presAssocID="{A1BBD43C-D5F5-4B8F-8E4A-BAE1763DA487}" presName="circleB" presStyleLbl="node1" presStyleIdx="1" presStyleCnt="4"/>
      <dgm:spPr/>
    </dgm:pt>
    <dgm:pt modelId="{96B18E5F-6C24-4803-AF2B-45337F54D027}" type="pres">
      <dgm:prSet presAssocID="{A1BBD43C-D5F5-4B8F-8E4A-BAE1763DA487}" presName="spaceB" presStyleCnt="0"/>
      <dgm:spPr/>
    </dgm:pt>
    <dgm:pt modelId="{188A181E-C7FE-4143-BB83-F0B089F7AE2D}" type="pres">
      <dgm:prSet presAssocID="{AC14CFD0-82AA-43B4-B1B8-2CFEFC11FF71}" presName="space" presStyleCnt="0"/>
      <dgm:spPr/>
    </dgm:pt>
    <dgm:pt modelId="{FBB1F23B-C397-4A29-A6DE-B4E4339ACCC9}" type="pres">
      <dgm:prSet presAssocID="{3679E8C6-927D-4B4E-B0BE-89DDBF239457}" presName="compositeA" presStyleCnt="0"/>
      <dgm:spPr/>
    </dgm:pt>
    <dgm:pt modelId="{1C999A2D-1DDC-40A2-BD21-63A732E00046}" type="pres">
      <dgm:prSet presAssocID="{3679E8C6-927D-4B4E-B0BE-89DDBF239457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F54341-A0EF-4D8C-B461-DF9A26415030}" type="pres">
      <dgm:prSet presAssocID="{3679E8C6-927D-4B4E-B0BE-89DDBF239457}" presName="circleA" presStyleLbl="node1" presStyleIdx="2" presStyleCnt="4"/>
      <dgm:spPr/>
    </dgm:pt>
    <dgm:pt modelId="{47118059-7456-40FB-AB47-B8CBBAB26D27}" type="pres">
      <dgm:prSet presAssocID="{3679E8C6-927D-4B4E-B0BE-89DDBF239457}" presName="spaceA" presStyleCnt="0"/>
      <dgm:spPr/>
    </dgm:pt>
    <dgm:pt modelId="{03B80DB7-56B7-4BC2-860A-E42E92537F25}" type="pres">
      <dgm:prSet presAssocID="{C3A12C61-45B7-4605-BF78-C351FA1F1F66}" presName="space" presStyleCnt="0"/>
      <dgm:spPr/>
    </dgm:pt>
    <dgm:pt modelId="{095BEA29-759D-46BA-A9C2-010891A33E79}" type="pres">
      <dgm:prSet presAssocID="{0D8BD2E8-06BB-441C-9423-FEBE70E1B338}" presName="compositeB" presStyleCnt="0"/>
      <dgm:spPr/>
    </dgm:pt>
    <dgm:pt modelId="{178914B6-0A94-47D0-AF1B-1C070D33660A}" type="pres">
      <dgm:prSet presAssocID="{0D8BD2E8-06BB-441C-9423-FEBE70E1B338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5776C-EE6C-4914-A064-F5767D7EEEDE}" type="pres">
      <dgm:prSet presAssocID="{0D8BD2E8-06BB-441C-9423-FEBE70E1B338}" presName="circleB" presStyleLbl="node1" presStyleIdx="3" presStyleCnt="4"/>
      <dgm:spPr/>
    </dgm:pt>
    <dgm:pt modelId="{087B043A-510D-40A0-8612-EB99B9867045}" type="pres">
      <dgm:prSet presAssocID="{0D8BD2E8-06BB-441C-9423-FEBE70E1B338}" presName="spaceB" presStyleCnt="0"/>
      <dgm:spPr/>
    </dgm:pt>
  </dgm:ptLst>
  <dgm:cxnLst>
    <dgm:cxn modelId="{FB83A616-2519-4577-82CD-70DAC8790B90}" type="presOf" srcId="{3679E8C6-927D-4B4E-B0BE-89DDBF239457}" destId="{1C999A2D-1DDC-40A2-BD21-63A732E00046}" srcOrd="0" destOrd="0" presId="urn:microsoft.com/office/officeart/2005/8/layout/hProcess11"/>
    <dgm:cxn modelId="{7209D72A-518F-4D39-8719-5B1E7C72DA20}" srcId="{BD2A1A38-02F2-4D1D-8AD3-F58A182926A5}" destId="{0D8BD2E8-06BB-441C-9423-FEBE70E1B338}" srcOrd="3" destOrd="0" parTransId="{B06FDCF3-B5E6-413E-B60D-08738FA8C31D}" sibTransId="{982561B1-394A-4595-A3C2-39E766E1B588}"/>
    <dgm:cxn modelId="{B05D8E2C-1323-44D3-A79E-69AE826308D2}" srcId="{BD2A1A38-02F2-4D1D-8AD3-F58A182926A5}" destId="{A1BBD43C-D5F5-4B8F-8E4A-BAE1763DA487}" srcOrd="1" destOrd="0" parTransId="{3E57621E-A030-4B0E-AFA4-394421812A27}" sibTransId="{AC14CFD0-82AA-43B4-B1B8-2CFEFC11FF71}"/>
    <dgm:cxn modelId="{075CF121-6704-4644-ADB5-20F345E8A4E4}" type="presOf" srcId="{BD2A1A38-02F2-4D1D-8AD3-F58A182926A5}" destId="{EC896F0B-7C78-471E-A66C-A1DE01EF27EE}" srcOrd="0" destOrd="0" presId="urn:microsoft.com/office/officeart/2005/8/layout/hProcess11"/>
    <dgm:cxn modelId="{06B31730-81FB-41C5-98B9-F0157EBBC85A}" type="presOf" srcId="{A1BBD43C-D5F5-4B8F-8E4A-BAE1763DA487}" destId="{50BFAD35-C127-43D3-B21B-A0D55F064DA8}" srcOrd="0" destOrd="0" presId="urn:microsoft.com/office/officeart/2005/8/layout/hProcess11"/>
    <dgm:cxn modelId="{2123302E-D8E8-4752-ACE9-7AC18A22C2D9}" srcId="{BD2A1A38-02F2-4D1D-8AD3-F58A182926A5}" destId="{3679E8C6-927D-4B4E-B0BE-89DDBF239457}" srcOrd="2" destOrd="0" parTransId="{B0A1284C-FC82-4A7A-A74D-13176D500C9F}" sibTransId="{C3A12C61-45B7-4605-BF78-C351FA1F1F66}"/>
    <dgm:cxn modelId="{ADB02291-41DE-48EA-9BEF-957D30990BDA}" type="presOf" srcId="{0D8BD2E8-06BB-441C-9423-FEBE70E1B338}" destId="{178914B6-0A94-47D0-AF1B-1C070D33660A}" srcOrd="0" destOrd="0" presId="urn:microsoft.com/office/officeart/2005/8/layout/hProcess11"/>
    <dgm:cxn modelId="{06BE4EA4-D06F-46C8-B3F1-9166B1C7CD3C}" srcId="{BD2A1A38-02F2-4D1D-8AD3-F58A182926A5}" destId="{85529235-34DC-46B7-B6E9-A5983C143E5D}" srcOrd="0" destOrd="0" parTransId="{26FD82CE-8C1C-45E8-85ED-45804CCED9D4}" sibTransId="{0FC4E862-DFF5-4472-91B0-34B3DE15703A}"/>
    <dgm:cxn modelId="{E77D0851-58D5-4D4E-855B-5CB604B1FCCD}" type="presOf" srcId="{85529235-34DC-46B7-B6E9-A5983C143E5D}" destId="{888ED552-75CA-43F2-8256-E7B54DD05EFC}" srcOrd="0" destOrd="0" presId="urn:microsoft.com/office/officeart/2005/8/layout/hProcess11"/>
    <dgm:cxn modelId="{71291030-5A68-4727-918B-EBF1CBEB09E1}" type="presParOf" srcId="{EC896F0B-7C78-471E-A66C-A1DE01EF27EE}" destId="{A114864E-76B0-4AC2-8FA6-A72F6EEC791F}" srcOrd="0" destOrd="0" presId="urn:microsoft.com/office/officeart/2005/8/layout/hProcess11"/>
    <dgm:cxn modelId="{4D95A0BC-73A7-454E-B7B5-134402E83F1D}" type="presParOf" srcId="{EC896F0B-7C78-471E-A66C-A1DE01EF27EE}" destId="{FCAD1E47-3942-43E5-9C9C-B070A5CA4491}" srcOrd="1" destOrd="0" presId="urn:microsoft.com/office/officeart/2005/8/layout/hProcess11"/>
    <dgm:cxn modelId="{D62C5836-45FE-4E1A-9450-D2374D83DC3F}" type="presParOf" srcId="{FCAD1E47-3942-43E5-9C9C-B070A5CA4491}" destId="{E0A7B12D-122D-451B-AF43-EA0C0E54414F}" srcOrd="0" destOrd="0" presId="urn:microsoft.com/office/officeart/2005/8/layout/hProcess11"/>
    <dgm:cxn modelId="{8AEF3744-94D1-4866-867A-FFB9D125CBE9}" type="presParOf" srcId="{E0A7B12D-122D-451B-AF43-EA0C0E54414F}" destId="{888ED552-75CA-43F2-8256-E7B54DD05EFC}" srcOrd="0" destOrd="0" presId="urn:microsoft.com/office/officeart/2005/8/layout/hProcess11"/>
    <dgm:cxn modelId="{BCBEAE09-AAFE-4E96-9BD8-E36E21D6FC6B}" type="presParOf" srcId="{E0A7B12D-122D-451B-AF43-EA0C0E54414F}" destId="{D085286C-7A11-400A-84DC-C1E765714B4F}" srcOrd="1" destOrd="0" presId="urn:microsoft.com/office/officeart/2005/8/layout/hProcess11"/>
    <dgm:cxn modelId="{265CB8F5-6A01-4CCB-8FA3-D8E902BFFDD7}" type="presParOf" srcId="{E0A7B12D-122D-451B-AF43-EA0C0E54414F}" destId="{45A2A57E-FE1A-49CC-A251-2F9415CFEF25}" srcOrd="2" destOrd="0" presId="urn:microsoft.com/office/officeart/2005/8/layout/hProcess11"/>
    <dgm:cxn modelId="{2C086335-D73D-484A-B428-68FC83F13911}" type="presParOf" srcId="{FCAD1E47-3942-43E5-9C9C-B070A5CA4491}" destId="{22395A1B-508C-4C71-8C1E-2A503D223195}" srcOrd="1" destOrd="0" presId="urn:microsoft.com/office/officeart/2005/8/layout/hProcess11"/>
    <dgm:cxn modelId="{15D46258-B93D-4C0C-93C6-A4AEA584843A}" type="presParOf" srcId="{FCAD1E47-3942-43E5-9C9C-B070A5CA4491}" destId="{227BC1D1-4F07-44B6-A3FC-F95931822CE8}" srcOrd="2" destOrd="0" presId="urn:microsoft.com/office/officeart/2005/8/layout/hProcess11"/>
    <dgm:cxn modelId="{2E91AAB9-EE9D-428F-838E-AF3A758160FB}" type="presParOf" srcId="{227BC1D1-4F07-44B6-A3FC-F95931822CE8}" destId="{50BFAD35-C127-43D3-B21B-A0D55F064DA8}" srcOrd="0" destOrd="0" presId="urn:microsoft.com/office/officeart/2005/8/layout/hProcess11"/>
    <dgm:cxn modelId="{780A81CC-AC83-41B0-90F1-310601BB20DD}" type="presParOf" srcId="{227BC1D1-4F07-44B6-A3FC-F95931822CE8}" destId="{77A68F52-5864-4BB9-83E0-D256F5E73C79}" srcOrd="1" destOrd="0" presId="urn:microsoft.com/office/officeart/2005/8/layout/hProcess11"/>
    <dgm:cxn modelId="{AD929B41-E6AC-4FE6-9175-8EA75A975175}" type="presParOf" srcId="{227BC1D1-4F07-44B6-A3FC-F95931822CE8}" destId="{96B18E5F-6C24-4803-AF2B-45337F54D027}" srcOrd="2" destOrd="0" presId="urn:microsoft.com/office/officeart/2005/8/layout/hProcess11"/>
    <dgm:cxn modelId="{A1068358-1F56-4F41-B634-D5646464B7A1}" type="presParOf" srcId="{FCAD1E47-3942-43E5-9C9C-B070A5CA4491}" destId="{188A181E-C7FE-4143-BB83-F0B089F7AE2D}" srcOrd="3" destOrd="0" presId="urn:microsoft.com/office/officeart/2005/8/layout/hProcess11"/>
    <dgm:cxn modelId="{B570708F-141F-47F8-AF1A-36ADA33F425D}" type="presParOf" srcId="{FCAD1E47-3942-43E5-9C9C-B070A5CA4491}" destId="{FBB1F23B-C397-4A29-A6DE-B4E4339ACCC9}" srcOrd="4" destOrd="0" presId="urn:microsoft.com/office/officeart/2005/8/layout/hProcess11"/>
    <dgm:cxn modelId="{19109F8E-C949-4CBE-B3BE-784E0C99D725}" type="presParOf" srcId="{FBB1F23B-C397-4A29-A6DE-B4E4339ACCC9}" destId="{1C999A2D-1DDC-40A2-BD21-63A732E00046}" srcOrd="0" destOrd="0" presId="urn:microsoft.com/office/officeart/2005/8/layout/hProcess11"/>
    <dgm:cxn modelId="{AA025D08-EFB8-4B03-B380-7AAEBB5A55CD}" type="presParOf" srcId="{FBB1F23B-C397-4A29-A6DE-B4E4339ACCC9}" destId="{D6F54341-A0EF-4D8C-B461-DF9A26415030}" srcOrd="1" destOrd="0" presId="urn:microsoft.com/office/officeart/2005/8/layout/hProcess11"/>
    <dgm:cxn modelId="{75FE423C-051F-494B-8DEF-004772D768D3}" type="presParOf" srcId="{FBB1F23B-C397-4A29-A6DE-B4E4339ACCC9}" destId="{47118059-7456-40FB-AB47-B8CBBAB26D27}" srcOrd="2" destOrd="0" presId="urn:microsoft.com/office/officeart/2005/8/layout/hProcess11"/>
    <dgm:cxn modelId="{2CDA8195-402B-4A67-9525-CF6AF0F2DFA5}" type="presParOf" srcId="{FCAD1E47-3942-43E5-9C9C-B070A5CA4491}" destId="{03B80DB7-56B7-4BC2-860A-E42E92537F25}" srcOrd="5" destOrd="0" presId="urn:microsoft.com/office/officeart/2005/8/layout/hProcess11"/>
    <dgm:cxn modelId="{35430778-0491-40D6-8BBE-1EE0E2EB6F8D}" type="presParOf" srcId="{FCAD1E47-3942-43E5-9C9C-B070A5CA4491}" destId="{095BEA29-759D-46BA-A9C2-010891A33E79}" srcOrd="6" destOrd="0" presId="urn:microsoft.com/office/officeart/2005/8/layout/hProcess11"/>
    <dgm:cxn modelId="{1B7A95BB-564C-4A69-AFCE-18D847B7AEF7}" type="presParOf" srcId="{095BEA29-759D-46BA-A9C2-010891A33E79}" destId="{178914B6-0A94-47D0-AF1B-1C070D33660A}" srcOrd="0" destOrd="0" presId="urn:microsoft.com/office/officeart/2005/8/layout/hProcess11"/>
    <dgm:cxn modelId="{93C7ED50-CB11-4E6A-AA29-2B00C9ED637B}" type="presParOf" srcId="{095BEA29-759D-46BA-A9C2-010891A33E79}" destId="{0735776C-EE6C-4914-A064-F5767D7EEEDE}" srcOrd="1" destOrd="0" presId="urn:microsoft.com/office/officeart/2005/8/layout/hProcess11"/>
    <dgm:cxn modelId="{1AFF8BE3-9607-4303-88E2-105161CC06C8}" type="presParOf" srcId="{095BEA29-759D-46BA-A9C2-010891A33E79}" destId="{087B043A-510D-40A0-8612-EB99B986704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569A8E-D137-4C9A-92A5-79D71CEEFAD0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C995A6-E7CE-4D0A-A3E1-54CA5C969E0C}">
      <dgm:prSet custT="1"/>
      <dgm:spPr/>
      <dgm:t>
        <a:bodyPr/>
        <a:lstStyle/>
        <a:p>
          <a:pPr rtl="0"/>
          <a:r>
            <a:rPr lang="en-US" sz="2000" u="sng" dirty="0" smtClean="0"/>
            <a:t>June 1</a:t>
          </a:r>
        </a:p>
        <a:p>
          <a:pPr rtl="0"/>
          <a:r>
            <a:rPr lang="en-US" sz="1600" dirty="0" smtClean="0"/>
            <a:t>60 percent of buildings</a:t>
          </a:r>
          <a:endParaRPr lang="en-US" sz="1600" dirty="0"/>
        </a:p>
      </dgm:t>
    </dgm:pt>
    <dgm:pt modelId="{80759F84-3360-4CD0-9F54-B743E082000C}" type="parTrans" cxnId="{CF286ADD-6582-449B-9B37-1ACA12E1A3C4}">
      <dgm:prSet/>
      <dgm:spPr/>
      <dgm:t>
        <a:bodyPr/>
        <a:lstStyle/>
        <a:p>
          <a:endParaRPr lang="en-US"/>
        </a:p>
      </dgm:t>
    </dgm:pt>
    <dgm:pt modelId="{11EFD7B5-2E99-412F-8B5D-57166D3D4A0F}" type="sibTrans" cxnId="{CF286ADD-6582-449B-9B37-1ACA12E1A3C4}">
      <dgm:prSet/>
      <dgm:spPr/>
      <dgm:t>
        <a:bodyPr/>
        <a:lstStyle/>
        <a:p>
          <a:endParaRPr lang="en-US"/>
        </a:p>
      </dgm:t>
    </dgm:pt>
    <dgm:pt modelId="{2671F326-0786-43A3-839D-D916706733B6}">
      <dgm:prSet custT="1"/>
      <dgm:spPr/>
      <dgm:t>
        <a:bodyPr/>
        <a:lstStyle/>
        <a:p>
          <a:pPr rtl="0"/>
          <a:r>
            <a:rPr lang="en-US" sz="2000" u="sng" smtClean="0"/>
            <a:t>June 4</a:t>
          </a:r>
          <a:r>
            <a:rPr lang="en-US" sz="2000" smtClean="0"/>
            <a:t> </a:t>
          </a:r>
          <a:endParaRPr lang="en-US" sz="2000" dirty="0" smtClean="0"/>
        </a:p>
        <a:p>
          <a:pPr rtl="0"/>
          <a:r>
            <a:rPr lang="en-US" sz="1600" dirty="0" smtClean="0"/>
            <a:t>Training</a:t>
          </a:r>
          <a:endParaRPr lang="en-US" sz="1600" dirty="0"/>
        </a:p>
      </dgm:t>
    </dgm:pt>
    <dgm:pt modelId="{64B18AEA-1161-4E3B-AA45-0C4932F31A6E}" type="parTrans" cxnId="{D3C20ABC-D402-4416-BA2F-E35C4489595C}">
      <dgm:prSet/>
      <dgm:spPr/>
      <dgm:t>
        <a:bodyPr/>
        <a:lstStyle/>
        <a:p>
          <a:endParaRPr lang="en-US"/>
        </a:p>
      </dgm:t>
    </dgm:pt>
    <dgm:pt modelId="{CA291D04-2816-4152-B22C-D7FEE5F07DBF}" type="sibTrans" cxnId="{D3C20ABC-D402-4416-BA2F-E35C4489595C}">
      <dgm:prSet/>
      <dgm:spPr/>
      <dgm:t>
        <a:bodyPr/>
        <a:lstStyle/>
        <a:p>
          <a:endParaRPr lang="en-US"/>
        </a:p>
      </dgm:t>
    </dgm:pt>
    <dgm:pt modelId="{2233C8D0-2637-41DA-AA36-5B421A64EE1A}">
      <dgm:prSet custT="1"/>
      <dgm:spPr/>
      <dgm:t>
        <a:bodyPr/>
        <a:lstStyle/>
        <a:p>
          <a:pPr rtl="0"/>
          <a:r>
            <a:rPr lang="en-US" sz="2000" u="sng" dirty="0" smtClean="0"/>
            <a:t>September 17</a:t>
          </a:r>
          <a:r>
            <a:rPr lang="en-US" sz="2000" dirty="0" smtClean="0"/>
            <a:t> </a:t>
          </a:r>
        </a:p>
        <a:p>
          <a:pPr rtl="0"/>
          <a:r>
            <a:rPr lang="en-US" sz="1600" dirty="0" smtClean="0"/>
            <a:t>Preliminary Run - All building and infrastructure costs</a:t>
          </a:r>
          <a:endParaRPr lang="en-US" sz="1600" dirty="0"/>
        </a:p>
      </dgm:t>
    </dgm:pt>
    <dgm:pt modelId="{BA8ED539-6701-47FC-B5CC-B464820FF6B0}" type="parTrans" cxnId="{191BB018-3466-4C4B-935A-0E9FA0E68C3A}">
      <dgm:prSet/>
      <dgm:spPr/>
      <dgm:t>
        <a:bodyPr/>
        <a:lstStyle/>
        <a:p>
          <a:endParaRPr lang="en-US"/>
        </a:p>
      </dgm:t>
    </dgm:pt>
    <dgm:pt modelId="{D3284690-789E-4C9E-809B-FA375B21E9CA}" type="sibTrans" cxnId="{191BB018-3466-4C4B-935A-0E9FA0E68C3A}">
      <dgm:prSet/>
      <dgm:spPr/>
      <dgm:t>
        <a:bodyPr/>
        <a:lstStyle/>
        <a:p>
          <a:endParaRPr lang="en-US"/>
        </a:p>
      </dgm:t>
    </dgm:pt>
    <dgm:pt modelId="{F14E8274-B263-4DF1-AC08-59CF465B0FC4}">
      <dgm:prSet custT="1"/>
      <dgm:spPr/>
      <dgm:t>
        <a:bodyPr/>
        <a:lstStyle/>
        <a:p>
          <a:pPr rtl="0"/>
          <a:r>
            <a:rPr lang="en-US" sz="2000" u="sng" dirty="0" smtClean="0"/>
            <a:t>October 15</a:t>
          </a:r>
          <a:r>
            <a:rPr lang="en-US" sz="2000" dirty="0" smtClean="0"/>
            <a:t> </a:t>
          </a:r>
          <a:r>
            <a:rPr lang="en-US" sz="1600" dirty="0" smtClean="0"/>
            <a:t>Final Submission – Certify all building and infrastructure costs</a:t>
          </a:r>
          <a:endParaRPr lang="en-US" sz="1600" dirty="0"/>
        </a:p>
      </dgm:t>
    </dgm:pt>
    <dgm:pt modelId="{ACC155A2-5AD2-45CD-8D97-9B0161D54A62}" type="parTrans" cxnId="{B3791A47-B082-48BB-B49C-5C217E4879BB}">
      <dgm:prSet/>
      <dgm:spPr/>
      <dgm:t>
        <a:bodyPr/>
        <a:lstStyle/>
        <a:p>
          <a:endParaRPr lang="en-US"/>
        </a:p>
      </dgm:t>
    </dgm:pt>
    <dgm:pt modelId="{2AC4E657-18E8-448D-8905-40C9B4467136}" type="sibTrans" cxnId="{B3791A47-B082-48BB-B49C-5C217E4879BB}">
      <dgm:prSet/>
      <dgm:spPr/>
      <dgm:t>
        <a:bodyPr/>
        <a:lstStyle/>
        <a:p>
          <a:endParaRPr lang="en-US"/>
        </a:p>
      </dgm:t>
    </dgm:pt>
    <dgm:pt modelId="{98DC1E88-6655-4368-B062-B96007E14486}" type="pres">
      <dgm:prSet presAssocID="{64569A8E-D137-4C9A-92A5-79D71CEEFAD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BF84E8-81E9-43BF-848E-019F1284564E}" type="pres">
      <dgm:prSet presAssocID="{64569A8E-D137-4C9A-92A5-79D71CEEFAD0}" presName="arrow" presStyleLbl="bgShp" presStyleIdx="0" presStyleCnt="1"/>
      <dgm:spPr/>
    </dgm:pt>
    <dgm:pt modelId="{7B5A86FE-42FA-4679-A8A2-FB459B72426B}" type="pres">
      <dgm:prSet presAssocID="{64569A8E-D137-4C9A-92A5-79D71CEEFAD0}" presName="points" presStyleCnt="0"/>
      <dgm:spPr/>
    </dgm:pt>
    <dgm:pt modelId="{A1314D43-6F88-45FB-BCCC-CF4F75F4FD18}" type="pres">
      <dgm:prSet presAssocID="{1CC995A6-E7CE-4D0A-A3E1-54CA5C969E0C}" presName="compositeA" presStyleCnt="0"/>
      <dgm:spPr/>
    </dgm:pt>
    <dgm:pt modelId="{8343841F-A881-4437-B886-5A282790BE15}" type="pres">
      <dgm:prSet presAssocID="{1CC995A6-E7CE-4D0A-A3E1-54CA5C969E0C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EA50A0-CAF4-4314-952C-71D3CD038FAA}" type="pres">
      <dgm:prSet presAssocID="{1CC995A6-E7CE-4D0A-A3E1-54CA5C969E0C}" presName="circleA" presStyleLbl="node1" presStyleIdx="0" presStyleCnt="4"/>
      <dgm:spPr/>
    </dgm:pt>
    <dgm:pt modelId="{4BF121C9-ED99-49B0-B4A4-329828146378}" type="pres">
      <dgm:prSet presAssocID="{1CC995A6-E7CE-4D0A-A3E1-54CA5C969E0C}" presName="spaceA" presStyleCnt="0"/>
      <dgm:spPr/>
    </dgm:pt>
    <dgm:pt modelId="{7DEB7DC4-0C8E-46D8-ABAA-C36475E7CF26}" type="pres">
      <dgm:prSet presAssocID="{11EFD7B5-2E99-412F-8B5D-57166D3D4A0F}" presName="space" presStyleCnt="0"/>
      <dgm:spPr/>
    </dgm:pt>
    <dgm:pt modelId="{45F7D5F4-3084-4F5B-BD4D-DC95299BCFB1}" type="pres">
      <dgm:prSet presAssocID="{2671F326-0786-43A3-839D-D916706733B6}" presName="compositeB" presStyleCnt="0"/>
      <dgm:spPr/>
    </dgm:pt>
    <dgm:pt modelId="{4D73FE48-BCB0-463F-888B-23FA79C9853B}" type="pres">
      <dgm:prSet presAssocID="{2671F326-0786-43A3-839D-D916706733B6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AAAC6-7253-46A3-9CEE-3184CA834EE6}" type="pres">
      <dgm:prSet presAssocID="{2671F326-0786-43A3-839D-D916706733B6}" presName="circleB" presStyleLbl="node1" presStyleIdx="1" presStyleCnt="4"/>
      <dgm:spPr/>
    </dgm:pt>
    <dgm:pt modelId="{BA166B1D-BCE5-47D5-B709-725690C46886}" type="pres">
      <dgm:prSet presAssocID="{2671F326-0786-43A3-839D-D916706733B6}" presName="spaceB" presStyleCnt="0"/>
      <dgm:spPr/>
    </dgm:pt>
    <dgm:pt modelId="{00996D33-AA37-49A6-BF67-23B0B641D44F}" type="pres">
      <dgm:prSet presAssocID="{CA291D04-2816-4152-B22C-D7FEE5F07DBF}" presName="space" presStyleCnt="0"/>
      <dgm:spPr/>
    </dgm:pt>
    <dgm:pt modelId="{ACC5912D-DC34-47E9-BFD8-44EC9C899471}" type="pres">
      <dgm:prSet presAssocID="{2233C8D0-2637-41DA-AA36-5B421A64EE1A}" presName="compositeA" presStyleCnt="0"/>
      <dgm:spPr/>
    </dgm:pt>
    <dgm:pt modelId="{7FFA1769-DB4C-4C12-B7BF-0FA21430DCDC}" type="pres">
      <dgm:prSet presAssocID="{2233C8D0-2637-41DA-AA36-5B421A64EE1A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39A60B-4355-4B1A-A794-CD19B1205D8E}" type="pres">
      <dgm:prSet presAssocID="{2233C8D0-2637-41DA-AA36-5B421A64EE1A}" presName="circleA" presStyleLbl="node1" presStyleIdx="2" presStyleCnt="4"/>
      <dgm:spPr/>
    </dgm:pt>
    <dgm:pt modelId="{3A9069C0-4FC4-4182-AA09-69186A4C40CF}" type="pres">
      <dgm:prSet presAssocID="{2233C8D0-2637-41DA-AA36-5B421A64EE1A}" presName="spaceA" presStyleCnt="0"/>
      <dgm:spPr/>
    </dgm:pt>
    <dgm:pt modelId="{52CC1D81-56DD-463B-9480-633B203EBB55}" type="pres">
      <dgm:prSet presAssocID="{D3284690-789E-4C9E-809B-FA375B21E9CA}" presName="space" presStyleCnt="0"/>
      <dgm:spPr/>
    </dgm:pt>
    <dgm:pt modelId="{B9F08C4E-8AF6-4CD8-AD34-F7985F3623B3}" type="pres">
      <dgm:prSet presAssocID="{F14E8274-B263-4DF1-AC08-59CF465B0FC4}" presName="compositeB" presStyleCnt="0"/>
      <dgm:spPr/>
    </dgm:pt>
    <dgm:pt modelId="{F2AE6ACB-3F3B-4B7B-B9FE-C682FE16D9B2}" type="pres">
      <dgm:prSet presAssocID="{F14E8274-B263-4DF1-AC08-59CF465B0FC4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12557-A96E-40E5-BE83-05B2306BE410}" type="pres">
      <dgm:prSet presAssocID="{F14E8274-B263-4DF1-AC08-59CF465B0FC4}" presName="circleB" presStyleLbl="node1" presStyleIdx="3" presStyleCnt="4"/>
      <dgm:spPr/>
    </dgm:pt>
    <dgm:pt modelId="{8BCEFBDF-71B1-4F17-A779-FF7FB4DFFEE4}" type="pres">
      <dgm:prSet presAssocID="{F14E8274-B263-4DF1-AC08-59CF465B0FC4}" presName="spaceB" presStyleCnt="0"/>
      <dgm:spPr/>
    </dgm:pt>
  </dgm:ptLst>
  <dgm:cxnLst>
    <dgm:cxn modelId="{191BB018-3466-4C4B-935A-0E9FA0E68C3A}" srcId="{64569A8E-D137-4C9A-92A5-79D71CEEFAD0}" destId="{2233C8D0-2637-41DA-AA36-5B421A64EE1A}" srcOrd="2" destOrd="0" parTransId="{BA8ED539-6701-47FC-B5CC-B464820FF6B0}" sibTransId="{D3284690-789E-4C9E-809B-FA375B21E9CA}"/>
    <dgm:cxn modelId="{3ABCF3D3-8850-4978-AAE7-77FFE72BB1AF}" type="presOf" srcId="{2671F326-0786-43A3-839D-D916706733B6}" destId="{4D73FE48-BCB0-463F-888B-23FA79C9853B}" srcOrd="0" destOrd="0" presId="urn:microsoft.com/office/officeart/2005/8/layout/hProcess11"/>
    <dgm:cxn modelId="{52685D8A-C078-4532-B4AB-959DA7894FBE}" type="presOf" srcId="{1CC995A6-E7CE-4D0A-A3E1-54CA5C969E0C}" destId="{8343841F-A881-4437-B886-5A282790BE15}" srcOrd="0" destOrd="0" presId="urn:microsoft.com/office/officeart/2005/8/layout/hProcess11"/>
    <dgm:cxn modelId="{B3791A47-B082-48BB-B49C-5C217E4879BB}" srcId="{64569A8E-D137-4C9A-92A5-79D71CEEFAD0}" destId="{F14E8274-B263-4DF1-AC08-59CF465B0FC4}" srcOrd="3" destOrd="0" parTransId="{ACC155A2-5AD2-45CD-8D97-9B0161D54A62}" sibTransId="{2AC4E657-18E8-448D-8905-40C9B4467136}"/>
    <dgm:cxn modelId="{CF286ADD-6582-449B-9B37-1ACA12E1A3C4}" srcId="{64569A8E-D137-4C9A-92A5-79D71CEEFAD0}" destId="{1CC995A6-E7CE-4D0A-A3E1-54CA5C969E0C}" srcOrd="0" destOrd="0" parTransId="{80759F84-3360-4CD0-9F54-B743E082000C}" sibTransId="{11EFD7B5-2E99-412F-8B5D-57166D3D4A0F}"/>
    <dgm:cxn modelId="{73DB3D63-A0C9-46CA-B31A-9314223379E4}" type="presOf" srcId="{F14E8274-B263-4DF1-AC08-59CF465B0FC4}" destId="{F2AE6ACB-3F3B-4B7B-B9FE-C682FE16D9B2}" srcOrd="0" destOrd="0" presId="urn:microsoft.com/office/officeart/2005/8/layout/hProcess11"/>
    <dgm:cxn modelId="{D3C20ABC-D402-4416-BA2F-E35C4489595C}" srcId="{64569A8E-D137-4C9A-92A5-79D71CEEFAD0}" destId="{2671F326-0786-43A3-839D-D916706733B6}" srcOrd="1" destOrd="0" parTransId="{64B18AEA-1161-4E3B-AA45-0C4932F31A6E}" sibTransId="{CA291D04-2816-4152-B22C-D7FEE5F07DBF}"/>
    <dgm:cxn modelId="{5D1E39A6-AFCF-48B2-80E4-49CE406A3472}" type="presOf" srcId="{2233C8D0-2637-41DA-AA36-5B421A64EE1A}" destId="{7FFA1769-DB4C-4C12-B7BF-0FA21430DCDC}" srcOrd="0" destOrd="0" presId="urn:microsoft.com/office/officeart/2005/8/layout/hProcess11"/>
    <dgm:cxn modelId="{91AED094-4F06-4E95-8E93-709064680FEB}" type="presOf" srcId="{64569A8E-D137-4C9A-92A5-79D71CEEFAD0}" destId="{98DC1E88-6655-4368-B062-B96007E14486}" srcOrd="0" destOrd="0" presId="urn:microsoft.com/office/officeart/2005/8/layout/hProcess11"/>
    <dgm:cxn modelId="{AC095C42-AF67-44ED-A85C-3272EBCCA909}" type="presParOf" srcId="{98DC1E88-6655-4368-B062-B96007E14486}" destId="{A8BF84E8-81E9-43BF-848E-019F1284564E}" srcOrd="0" destOrd="0" presId="urn:microsoft.com/office/officeart/2005/8/layout/hProcess11"/>
    <dgm:cxn modelId="{E27FC001-5BCB-4DFD-A95D-2ED21E76FFEB}" type="presParOf" srcId="{98DC1E88-6655-4368-B062-B96007E14486}" destId="{7B5A86FE-42FA-4679-A8A2-FB459B72426B}" srcOrd="1" destOrd="0" presId="urn:microsoft.com/office/officeart/2005/8/layout/hProcess11"/>
    <dgm:cxn modelId="{E872D246-1649-40FC-B9AC-F87DF5B4D8BB}" type="presParOf" srcId="{7B5A86FE-42FA-4679-A8A2-FB459B72426B}" destId="{A1314D43-6F88-45FB-BCCC-CF4F75F4FD18}" srcOrd="0" destOrd="0" presId="urn:microsoft.com/office/officeart/2005/8/layout/hProcess11"/>
    <dgm:cxn modelId="{CCB76608-043C-4719-B26C-3D1C791041EE}" type="presParOf" srcId="{A1314D43-6F88-45FB-BCCC-CF4F75F4FD18}" destId="{8343841F-A881-4437-B886-5A282790BE15}" srcOrd="0" destOrd="0" presId="urn:microsoft.com/office/officeart/2005/8/layout/hProcess11"/>
    <dgm:cxn modelId="{07DD8850-10B6-4915-81CB-3C391F647717}" type="presParOf" srcId="{A1314D43-6F88-45FB-BCCC-CF4F75F4FD18}" destId="{7AEA50A0-CAF4-4314-952C-71D3CD038FAA}" srcOrd="1" destOrd="0" presId="urn:microsoft.com/office/officeart/2005/8/layout/hProcess11"/>
    <dgm:cxn modelId="{AAF6DD9F-4D43-4C41-8A65-FD41E7D19C29}" type="presParOf" srcId="{A1314D43-6F88-45FB-BCCC-CF4F75F4FD18}" destId="{4BF121C9-ED99-49B0-B4A4-329828146378}" srcOrd="2" destOrd="0" presId="urn:microsoft.com/office/officeart/2005/8/layout/hProcess11"/>
    <dgm:cxn modelId="{06A480A5-76D4-4ED8-A3F1-F262834A6E82}" type="presParOf" srcId="{7B5A86FE-42FA-4679-A8A2-FB459B72426B}" destId="{7DEB7DC4-0C8E-46D8-ABAA-C36475E7CF26}" srcOrd="1" destOrd="0" presId="urn:microsoft.com/office/officeart/2005/8/layout/hProcess11"/>
    <dgm:cxn modelId="{96B0FF80-B4CF-4950-B72C-464B1B65CCE7}" type="presParOf" srcId="{7B5A86FE-42FA-4679-A8A2-FB459B72426B}" destId="{45F7D5F4-3084-4F5B-BD4D-DC95299BCFB1}" srcOrd="2" destOrd="0" presId="urn:microsoft.com/office/officeart/2005/8/layout/hProcess11"/>
    <dgm:cxn modelId="{8AD46765-1434-4CB2-86AF-D41766B9FDF7}" type="presParOf" srcId="{45F7D5F4-3084-4F5B-BD4D-DC95299BCFB1}" destId="{4D73FE48-BCB0-463F-888B-23FA79C9853B}" srcOrd="0" destOrd="0" presId="urn:microsoft.com/office/officeart/2005/8/layout/hProcess11"/>
    <dgm:cxn modelId="{325DEF82-532B-4ECB-BAAA-36F7B6FB3E85}" type="presParOf" srcId="{45F7D5F4-3084-4F5B-BD4D-DC95299BCFB1}" destId="{FECAAAC6-7253-46A3-9CEE-3184CA834EE6}" srcOrd="1" destOrd="0" presId="urn:microsoft.com/office/officeart/2005/8/layout/hProcess11"/>
    <dgm:cxn modelId="{CE1A264D-2F99-4B1C-9054-9976EE2E60E8}" type="presParOf" srcId="{45F7D5F4-3084-4F5B-BD4D-DC95299BCFB1}" destId="{BA166B1D-BCE5-47D5-B709-725690C46886}" srcOrd="2" destOrd="0" presId="urn:microsoft.com/office/officeart/2005/8/layout/hProcess11"/>
    <dgm:cxn modelId="{C4BF96FE-2314-42B9-BAD9-74C741DFDE93}" type="presParOf" srcId="{7B5A86FE-42FA-4679-A8A2-FB459B72426B}" destId="{00996D33-AA37-49A6-BF67-23B0B641D44F}" srcOrd="3" destOrd="0" presId="urn:microsoft.com/office/officeart/2005/8/layout/hProcess11"/>
    <dgm:cxn modelId="{DE7DC9DB-577E-49AA-9002-21BFD53717D1}" type="presParOf" srcId="{7B5A86FE-42FA-4679-A8A2-FB459B72426B}" destId="{ACC5912D-DC34-47E9-BFD8-44EC9C899471}" srcOrd="4" destOrd="0" presId="urn:microsoft.com/office/officeart/2005/8/layout/hProcess11"/>
    <dgm:cxn modelId="{9AAF0437-528B-4A34-8F9F-536DC0191241}" type="presParOf" srcId="{ACC5912D-DC34-47E9-BFD8-44EC9C899471}" destId="{7FFA1769-DB4C-4C12-B7BF-0FA21430DCDC}" srcOrd="0" destOrd="0" presId="urn:microsoft.com/office/officeart/2005/8/layout/hProcess11"/>
    <dgm:cxn modelId="{B8A74786-C71E-4297-AF24-EDE358191516}" type="presParOf" srcId="{ACC5912D-DC34-47E9-BFD8-44EC9C899471}" destId="{AA39A60B-4355-4B1A-A794-CD19B1205D8E}" srcOrd="1" destOrd="0" presId="urn:microsoft.com/office/officeart/2005/8/layout/hProcess11"/>
    <dgm:cxn modelId="{750CF3A9-98E5-4BCE-A865-4627870493A6}" type="presParOf" srcId="{ACC5912D-DC34-47E9-BFD8-44EC9C899471}" destId="{3A9069C0-4FC4-4182-AA09-69186A4C40CF}" srcOrd="2" destOrd="0" presId="urn:microsoft.com/office/officeart/2005/8/layout/hProcess11"/>
    <dgm:cxn modelId="{98DC68A8-C6C3-4364-94F5-4360F52130B4}" type="presParOf" srcId="{7B5A86FE-42FA-4679-A8A2-FB459B72426B}" destId="{52CC1D81-56DD-463B-9480-633B203EBB55}" srcOrd="5" destOrd="0" presId="urn:microsoft.com/office/officeart/2005/8/layout/hProcess11"/>
    <dgm:cxn modelId="{54AA9242-E105-445E-9E6D-B7CC016E1A1E}" type="presParOf" srcId="{7B5A86FE-42FA-4679-A8A2-FB459B72426B}" destId="{B9F08C4E-8AF6-4CD8-AD34-F7985F3623B3}" srcOrd="6" destOrd="0" presId="urn:microsoft.com/office/officeart/2005/8/layout/hProcess11"/>
    <dgm:cxn modelId="{30831874-324A-4140-B145-4DEC943E2500}" type="presParOf" srcId="{B9F08C4E-8AF6-4CD8-AD34-F7985F3623B3}" destId="{F2AE6ACB-3F3B-4B7B-B9FE-C682FE16D9B2}" srcOrd="0" destOrd="0" presId="urn:microsoft.com/office/officeart/2005/8/layout/hProcess11"/>
    <dgm:cxn modelId="{CF9ED6C0-E3E8-4D08-A8F3-7A957B1CD0D9}" type="presParOf" srcId="{B9F08C4E-8AF6-4CD8-AD34-F7985F3623B3}" destId="{81212557-A96E-40E5-BE83-05B2306BE410}" srcOrd="1" destOrd="0" presId="urn:microsoft.com/office/officeart/2005/8/layout/hProcess11"/>
    <dgm:cxn modelId="{4F67F7D7-89CB-466F-AA20-2410882F87FA}" type="presParOf" srcId="{B9F08C4E-8AF6-4CD8-AD34-F7985F3623B3}" destId="{8BCEFBDF-71B1-4F17-A779-FF7FB4DFFEE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E3CAF-DDEE-400A-979C-9B87AC148D3A}">
      <dsp:nvSpPr>
        <dsp:cNvPr id="0" name=""/>
        <dsp:cNvSpPr/>
      </dsp:nvSpPr>
      <dsp:spPr>
        <a:xfrm>
          <a:off x="0" y="141540"/>
          <a:ext cx="7315200" cy="72539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Building level vs. project</a:t>
          </a:r>
          <a:endParaRPr lang="en-US" sz="3100" kern="1200" dirty="0"/>
        </a:p>
      </dsp:txBody>
      <dsp:txXfrm>
        <a:off x="35411" y="176951"/>
        <a:ext cx="7244378" cy="654577"/>
      </dsp:txXfrm>
    </dsp:sp>
    <dsp:sp modelId="{33815451-C39E-4B00-8DAB-F95D67F65052}">
      <dsp:nvSpPr>
        <dsp:cNvPr id="0" name=""/>
        <dsp:cNvSpPr/>
      </dsp:nvSpPr>
      <dsp:spPr>
        <a:xfrm>
          <a:off x="0" y="956220"/>
          <a:ext cx="7315200" cy="72539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Includes funded and unfunded projects</a:t>
          </a:r>
          <a:endParaRPr lang="en-US" sz="3100" kern="1200" dirty="0"/>
        </a:p>
      </dsp:txBody>
      <dsp:txXfrm>
        <a:off x="35411" y="991631"/>
        <a:ext cx="7244378" cy="654577"/>
      </dsp:txXfrm>
    </dsp:sp>
    <dsp:sp modelId="{3BA361F9-3C34-4C24-96F3-6E0EAD84F9A8}">
      <dsp:nvSpPr>
        <dsp:cNvPr id="0" name=""/>
        <dsp:cNvSpPr/>
      </dsp:nvSpPr>
      <dsp:spPr>
        <a:xfrm>
          <a:off x="0" y="1770900"/>
          <a:ext cx="7315200" cy="72539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Removes $10,000 threshold</a:t>
          </a:r>
          <a:endParaRPr lang="en-US" sz="3100" kern="1200" dirty="0"/>
        </a:p>
      </dsp:txBody>
      <dsp:txXfrm>
        <a:off x="35411" y="1806311"/>
        <a:ext cx="7244378" cy="654577"/>
      </dsp:txXfrm>
    </dsp:sp>
    <dsp:sp modelId="{AE420B11-E09B-448E-A762-25C161491F3A}">
      <dsp:nvSpPr>
        <dsp:cNvPr id="0" name=""/>
        <dsp:cNvSpPr/>
      </dsp:nvSpPr>
      <dsp:spPr>
        <a:xfrm>
          <a:off x="0" y="2585580"/>
          <a:ext cx="7315200" cy="72539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Maintenance definitions</a:t>
          </a:r>
          <a:endParaRPr lang="en-US" sz="3100" kern="1200" dirty="0"/>
        </a:p>
      </dsp:txBody>
      <dsp:txXfrm>
        <a:off x="35411" y="2620991"/>
        <a:ext cx="7244378" cy="654577"/>
      </dsp:txXfrm>
    </dsp:sp>
    <dsp:sp modelId="{6E9ED54C-31BB-4FB6-8024-65DCFDEE6E68}">
      <dsp:nvSpPr>
        <dsp:cNvPr id="0" name=""/>
        <dsp:cNvSpPr/>
      </dsp:nvSpPr>
      <dsp:spPr>
        <a:xfrm>
          <a:off x="0" y="3400260"/>
          <a:ext cx="7315200" cy="72539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Value calculation simplified</a:t>
          </a:r>
          <a:endParaRPr lang="en-US" sz="3100" kern="1200" dirty="0"/>
        </a:p>
      </dsp:txBody>
      <dsp:txXfrm>
        <a:off x="35411" y="3435671"/>
        <a:ext cx="7244378" cy="654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4A757-F5C7-4FBE-9601-282BEBA1840D}">
      <dsp:nvSpPr>
        <dsp:cNvPr id="0" name=""/>
        <dsp:cNvSpPr/>
      </dsp:nvSpPr>
      <dsp:spPr>
        <a:xfrm>
          <a:off x="1534" y="1636"/>
          <a:ext cx="6665697" cy="9419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u="sng" kern="1200" dirty="0" smtClean="0"/>
            <a:t>Facilities Maintenance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kern="1200" dirty="0" smtClean="0">
              <a:latin typeface="Calibri" pitchFamily="34" charset="0"/>
              <a:cs typeface="Calibri" pitchFamily="34" charset="0"/>
            </a:rPr>
            <a:t>Maintain or extend life of existing functionality</a:t>
          </a:r>
          <a:endParaRPr lang="en-US" sz="1800" u="sng" kern="1200" dirty="0">
            <a:latin typeface="Calibri" pitchFamily="34" charset="0"/>
            <a:cs typeface="Calibri" pitchFamily="34" charset="0"/>
          </a:endParaRPr>
        </a:p>
      </dsp:txBody>
      <dsp:txXfrm>
        <a:off x="29121" y="29223"/>
        <a:ext cx="6610523" cy="886732"/>
      </dsp:txXfrm>
    </dsp:sp>
    <dsp:sp modelId="{6AE73E1B-12FA-4855-A5CC-76A99950E2B6}">
      <dsp:nvSpPr>
        <dsp:cNvPr id="0" name=""/>
        <dsp:cNvSpPr/>
      </dsp:nvSpPr>
      <dsp:spPr>
        <a:xfrm>
          <a:off x="8041" y="1094464"/>
          <a:ext cx="1926960" cy="4593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tx1">
                <a:lumMod val="75000"/>
              </a:schemeClr>
            </a:gs>
            <a:gs pos="80000">
              <a:srgbClr val="ECECEC"/>
            </a:gs>
            <a:gs pos="100000">
              <a:srgbClr val="EEEEEE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u="sng" kern="1200" dirty="0" smtClean="0">
              <a:solidFill>
                <a:schemeClr val="bg2"/>
              </a:solidFill>
            </a:rPr>
            <a:t>On-going Maintenance</a:t>
          </a:r>
        </a:p>
        <a:p>
          <a:pPr marL="169863" lvl="0" indent="-169863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rPr>
            <a:t>• </a:t>
          </a:r>
          <a:r>
            <a:rPr lang="en-US" sz="1800" b="0" u="none" kern="120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rPr>
            <a:t>Routine Upkeep</a:t>
          </a:r>
        </a:p>
        <a:p>
          <a:pPr marL="169863" lvl="0" indent="-169863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rPr>
            <a:t>•</a:t>
          </a:r>
          <a:r>
            <a:rPr lang="en-US" sz="1800" b="0" u="none" kern="120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rPr>
            <a:t> Operating Budget</a:t>
          </a:r>
          <a:endParaRPr lang="en-US" sz="1800" b="0" u="none" kern="1200" dirty="0">
            <a:solidFill>
              <a:schemeClr val="bg2"/>
            </a:solidFill>
            <a:latin typeface="Calibri" pitchFamily="34" charset="0"/>
            <a:cs typeface="Calibri" pitchFamily="34" charset="0"/>
          </a:endParaRPr>
        </a:p>
      </dsp:txBody>
      <dsp:txXfrm>
        <a:off x="64480" y="1150903"/>
        <a:ext cx="1814082" cy="4480621"/>
      </dsp:txXfrm>
    </dsp:sp>
    <dsp:sp modelId="{CFEC0CBE-F77C-4EF2-994E-AA9ABC12A949}">
      <dsp:nvSpPr>
        <dsp:cNvPr id="0" name=""/>
        <dsp:cNvSpPr/>
      </dsp:nvSpPr>
      <dsp:spPr>
        <a:xfrm>
          <a:off x="2060186" y="1094464"/>
          <a:ext cx="4600539" cy="19814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u="sng" kern="1200" dirty="0" smtClean="0"/>
            <a:t>Planned Maintenance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en-US" sz="1800" b="0" kern="1200" dirty="0" smtClean="0">
              <a:latin typeface="Calibri" pitchFamily="34" charset="0"/>
              <a:cs typeface="Calibri" pitchFamily="34" charset="0"/>
            </a:rPr>
            <a:t>• Repair or Replacement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1800" b="0" kern="120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kern="1200" dirty="0" smtClean="0">
              <a:latin typeface="Calibri" pitchFamily="34" charset="0"/>
              <a:cs typeface="Calibri" pitchFamily="34" charset="0"/>
            </a:rPr>
            <a:t>Major Building Subsystem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1800" b="0" kern="120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kern="1200" dirty="0" smtClean="0">
              <a:latin typeface="Calibri" pitchFamily="34" charset="0"/>
              <a:cs typeface="Calibri" pitchFamily="34" charset="0"/>
            </a:rPr>
            <a:t>Predictable Life-Cycles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1800" b="0" kern="120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b="0" kern="1200" dirty="0" smtClean="0">
              <a:latin typeface="Calibri" pitchFamily="34" charset="0"/>
              <a:ea typeface="Tahoma" pitchFamily="34" charset="0"/>
              <a:cs typeface="Calibri" pitchFamily="34" charset="0"/>
            </a:rPr>
            <a:t>Capital Budget</a:t>
          </a:r>
          <a:endParaRPr lang="en-US" sz="1800" kern="1200" dirty="0" smtClean="0">
            <a:latin typeface="Calibri" pitchFamily="34" charset="0"/>
            <a:ea typeface="Tahoma" pitchFamily="34" charset="0"/>
            <a:cs typeface="Calibri" pitchFamily="34" charset="0"/>
          </a:endParaRPr>
        </a:p>
      </dsp:txBody>
      <dsp:txXfrm>
        <a:off x="2118220" y="1152498"/>
        <a:ext cx="4484471" cy="1865368"/>
      </dsp:txXfrm>
    </dsp:sp>
    <dsp:sp modelId="{3BBC7242-554C-4CAD-B366-5CE4EA3A5708}">
      <dsp:nvSpPr>
        <dsp:cNvPr id="0" name=""/>
        <dsp:cNvSpPr/>
      </dsp:nvSpPr>
      <dsp:spPr>
        <a:xfrm>
          <a:off x="2069158" y="3226821"/>
          <a:ext cx="1485925" cy="245010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66FF"/>
            </a:gs>
            <a:gs pos="80000">
              <a:srgbClr val="61A1FF"/>
            </a:gs>
            <a:gs pos="100000">
              <a:srgbClr val="B3D2FF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u="sng" kern="1200" dirty="0" smtClean="0"/>
            <a:t>On-Time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b="0" kern="1200" dirty="0" smtClean="0">
              <a:latin typeface="Calibri" pitchFamily="34" charset="0"/>
              <a:ea typeface="Tahoma" pitchFamily="34" charset="0"/>
              <a:cs typeface="Calibri" pitchFamily="34" charset="0"/>
            </a:rPr>
            <a:t>Performed as scheduled</a:t>
          </a:r>
          <a:endParaRPr lang="en-US" sz="1800" u="sng" kern="1200" dirty="0">
            <a:latin typeface="Calibri" pitchFamily="34" charset="0"/>
            <a:cs typeface="Calibri" pitchFamily="34" charset="0"/>
          </a:endParaRPr>
        </a:p>
      </dsp:txBody>
      <dsp:txXfrm>
        <a:off x="2112679" y="3270342"/>
        <a:ext cx="1398883" cy="2363059"/>
      </dsp:txXfrm>
    </dsp:sp>
    <dsp:sp modelId="{F583786B-6C70-4E4C-A9D4-79B6B2C72CF3}">
      <dsp:nvSpPr>
        <dsp:cNvPr id="0" name=""/>
        <dsp:cNvSpPr/>
      </dsp:nvSpPr>
      <dsp:spPr>
        <a:xfrm>
          <a:off x="3617493" y="3226821"/>
          <a:ext cx="1485925" cy="245010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B050"/>
            </a:gs>
            <a:gs pos="80000">
              <a:srgbClr val="37FF91"/>
            </a:gs>
            <a:gs pos="100000">
              <a:srgbClr val="ABFFD1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u="sng" kern="1200" dirty="0" smtClean="0"/>
            <a:t>Deferred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latin typeface="Calibri" pitchFamily="34" charset="0"/>
              <a:cs typeface="Calibri" pitchFamily="34" charset="0"/>
            </a:rPr>
            <a:t>• M</a:t>
          </a:r>
          <a:r>
            <a:rPr lang="en-US" sz="1800" b="0" kern="1200" dirty="0" smtClean="0">
              <a:latin typeface="Calibri" pitchFamily="34" charset="0"/>
              <a:ea typeface="Tahoma" pitchFamily="34" charset="0"/>
              <a:cs typeface="Calibri" pitchFamily="34" charset="0"/>
            </a:rPr>
            <a:t>ore than 1 year after scheduled or discovered</a:t>
          </a:r>
          <a:endParaRPr lang="en-US" sz="1800" u="sng" kern="1200" dirty="0"/>
        </a:p>
      </dsp:txBody>
      <dsp:txXfrm>
        <a:off x="3661014" y="3270342"/>
        <a:ext cx="1398883" cy="2363059"/>
      </dsp:txXfrm>
    </dsp:sp>
    <dsp:sp modelId="{14F76342-73FD-4441-8946-BC15177C70CC}">
      <dsp:nvSpPr>
        <dsp:cNvPr id="0" name=""/>
        <dsp:cNvSpPr/>
      </dsp:nvSpPr>
      <dsp:spPr>
        <a:xfrm>
          <a:off x="5165827" y="3226821"/>
          <a:ext cx="1485925" cy="245010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0000"/>
            </a:gs>
            <a:gs pos="80000">
              <a:srgbClr val="FF6969"/>
            </a:gs>
            <a:gs pos="100000">
              <a:srgbClr val="FFC1C1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u="sng" kern="1200" dirty="0" smtClean="0"/>
            <a:t>Critical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latin typeface="Calibri" pitchFamily="34" charset="0"/>
              <a:cs typeface="Calibri" pitchFamily="34" charset="0"/>
            </a:rPr>
            <a:t>• </a:t>
          </a:r>
          <a:r>
            <a:rPr lang="en-US" sz="1800" b="0" kern="1200" dirty="0" smtClean="0">
              <a:latin typeface="Calibri" pitchFamily="34" charset="0"/>
              <a:ea typeface="Tahoma" pitchFamily="34" charset="0"/>
              <a:cs typeface="Calibri" pitchFamily="34" charset="0"/>
            </a:rPr>
            <a:t>Risk of harm to occupant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latin typeface="Calibri" pitchFamily="34" charset="0"/>
              <a:cs typeface="Calibri" pitchFamily="34" charset="0"/>
            </a:rPr>
            <a:t>•Risk of not fulfilling functions</a:t>
          </a:r>
          <a:endParaRPr lang="en-US" sz="1800" b="0" kern="1200" dirty="0" smtClean="0">
            <a:latin typeface="Calibri" pitchFamily="34" charset="0"/>
            <a:ea typeface="Tahoma" pitchFamily="34" charset="0"/>
            <a:cs typeface="Calibri" pitchFamily="34" charset="0"/>
          </a:endParaRP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u="sng" kern="1200" dirty="0"/>
        </a:p>
      </dsp:txBody>
      <dsp:txXfrm>
        <a:off x="5209348" y="3270342"/>
        <a:ext cx="1398883" cy="2363059"/>
      </dsp:txXfrm>
    </dsp:sp>
    <dsp:sp modelId="{8D013074-AAA9-4821-8911-0432CA0D2048}">
      <dsp:nvSpPr>
        <dsp:cNvPr id="0" name=""/>
        <dsp:cNvSpPr/>
      </dsp:nvSpPr>
      <dsp:spPr>
        <a:xfrm>
          <a:off x="6774397" y="1636"/>
          <a:ext cx="1691464" cy="564556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66FF"/>
            </a:gs>
            <a:gs pos="80000">
              <a:srgbClr val="5399FF"/>
            </a:gs>
            <a:gs pos="100000">
              <a:srgbClr val="C1DAFF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Facilities Adaptation</a:t>
          </a:r>
        </a:p>
        <a:p>
          <a:pPr marL="169863" lvl="0" indent="-169863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latin typeface="Calibri" pitchFamily="34" charset="0"/>
              <a:cs typeface="Calibri" pitchFamily="34" charset="0"/>
            </a:rPr>
            <a:t>• Change to existing functionality</a:t>
          </a:r>
          <a:endParaRPr lang="en-US" sz="1800" kern="1200" dirty="0">
            <a:latin typeface="Calibri" pitchFamily="34" charset="0"/>
            <a:cs typeface="Calibri" pitchFamily="34" charset="0"/>
          </a:endParaRPr>
        </a:p>
      </dsp:txBody>
      <dsp:txXfrm>
        <a:off x="6823938" y="51177"/>
        <a:ext cx="1592382" cy="55464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4864E-76B0-4AC2-8FA6-A72F6EEC791F}">
      <dsp:nvSpPr>
        <dsp:cNvPr id="0" name=""/>
        <dsp:cNvSpPr/>
      </dsp:nvSpPr>
      <dsp:spPr>
        <a:xfrm>
          <a:off x="0" y="1257299"/>
          <a:ext cx="8229600" cy="1676400"/>
        </a:xfrm>
        <a:prstGeom prst="notched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8ED552-75CA-43F2-8256-E7B54DD05EFC}">
      <dsp:nvSpPr>
        <dsp:cNvPr id="0" name=""/>
        <dsp:cNvSpPr/>
      </dsp:nvSpPr>
      <dsp:spPr>
        <a:xfrm>
          <a:off x="0" y="2514600"/>
          <a:ext cx="1782946" cy="16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Expenditures</a:t>
          </a:r>
          <a:endParaRPr lang="en-US" sz="2000" kern="1200" dirty="0"/>
        </a:p>
      </dsp:txBody>
      <dsp:txXfrm>
        <a:off x="0" y="2514600"/>
        <a:ext cx="1782946" cy="1676400"/>
      </dsp:txXfrm>
    </dsp:sp>
    <dsp:sp modelId="{D085286C-7A11-400A-84DC-C1E765714B4F}">
      <dsp:nvSpPr>
        <dsp:cNvPr id="0" name=""/>
        <dsp:cNvSpPr/>
      </dsp:nvSpPr>
      <dsp:spPr>
        <a:xfrm>
          <a:off x="685629" y="1885950"/>
          <a:ext cx="419100" cy="4191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FAD35-C127-43D3-B21B-A0D55F064DA8}">
      <dsp:nvSpPr>
        <dsp:cNvPr id="0" name=""/>
        <dsp:cNvSpPr/>
      </dsp:nvSpPr>
      <dsp:spPr>
        <a:xfrm>
          <a:off x="1875800" y="2514599"/>
          <a:ext cx="1782946" cy="16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Current Year</a:t>
          </a:r>
          <a:endParaRPr lang="en-US" sz="2000" kern="1200" dirty="0"/>
        </a:p>
      </dsp:txBody>
      <dsp:txXfrm>
        <a:off x="1875800" y="2514599"/>
        <a:ext cx="1782946" cy="1676400"/>
      </dsp:txXfrm>
    </dsp:sp>
    <dsp:sp modelId="{77A68F52-5864-4BB9-83E0-D256F5E73C79}">
      <dsp:nvSpPr>
        <dsp:cNvPr id="0" name=""/>
        <dsp:cNvSpPr/>
      </dsp:nvSpPr>
      <dsp:spPr>
        <a:xfrm>
          <a:off x="2557723" y="1885950"/>
          <a:ext cx="419100" cy="4191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999A2D-1DDC-40A2-BD21-63A732E00046}">
      <dsp:nvSpPr>
        <dsp:cNvPr id="0" name=""/>
        <dsp:cNvSpPr/>
      </dsp:nvSpPr>
      <dsp:spPr>
        <a:xfrm>
          <a:off x="3747893" y="0"/>
          <a:ext cx="1782946" cy="16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Unbudgeted</a:t>
          </a:r>
          <a:endParaRPr lang="en-US" sz="2000" kern="1200" dirty="0"/>
        </a:p>
      </dsp:txBody>
      <dsp:txXfrm>
        <a:off x="3747893" y="0"/>
        <a:ext cx="1782946" cy="1676400"/>
      </dsp:txXfrm>
    </dsp:sp>
    <dsp:sp modelId="{D6F54341-A0EF-4D8C-B461-DF9A26415030}">
      <dsp:nvSpPr>
        <dsp:cNvPr id="0" name=""/>
        <dsp:cNvSpPr/>
      </dsp:nvSpPr>
      <dsp:spPr>
        <a:xfrm>
          <a:off x="4429816" y="1885950"/>
          <a:ext cx="419100" cy="4191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914B6-0A94-47D0-AF1B-1C070D33660A}">
      <dsp:nvSpPr>
        <dsp:cNvPr id="0" name=""/>
        <dsp:cNvSpPr/>
      </dsp:nvSpPr>
      <dsp:spPr>
        <a:xfrm>
          <a:off x="5619987" y="2514599"/>
          <a:ext cx="1782946" cy="16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Projected (2-5 Years)</a:t>
          </a:r>
          <a:endParaRPr lang="en-US" sz="2000" kern="1200" dirty="0"/>
        </a:p>
      </dsp:txBody>
      <dsp:txXfrm>
        <a:off x="5619987" y="2514599"/>
        <a:ext cx="1782946" cy="1676400"/>
      </dsp:txXfrm>
    </dsp:sp>
    <dsp:sp modelId="{0735776C-EE6C-4914-A064-F5767D7EEEDE}">
      <dsp:nvSpPr>
        <dsp:cNvPr id="0" name=""/>
        <dsp:cNvSpPr/>
      </dsp:nvSpPr>
      <dsp:spPr>
        <a:xfrm>
          <a:off x="6301910" y="1885950"/>
          <a:ext cx="419100" cy="4191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F84E8-81E9-43BF-848E-019F1284564E}">
      <dsp:nvSpPr>
        <dsp:cNvPr id="0" name=""/>
        <dsp:cNvSpPr/>
      </dsp:nvSpPr>
      <dsp:spPr>
        <a:xfrm>
          <a:off x="0" y="1315821"/>
          <a:ext cx="7315200" cy="175442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43841F-A881-4437-B886-5A282790BE15}">
      <dsp:nvSpPr>
        <dsp:cNvPr id="0" name=""/>
        <dsp:cNvSpPr/>
      </dsp:nvSpPr>
      <dsp:spPr>
        <a:xfrm>
          <a:off x="3295" y="0"/>
          <a:ext cx="1584840" cy="1754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June 1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60 percent of buildings</a:t>
          </a:r>
          <a:endParaRPr lang="en-US" sz="1600" kern="1200" dirty="0"/>
        </a:p>
      </dsp:txBody>
      <dsp:txXfrm>
        <a:off x="3295" y="0"/>
        <a:ext cx="1584840" cy="1754428"/>
      </dsp:txXfrm>
    </dsp:sp>
    <dsp:sp modelId="{7AEA50A0-CAF4-4314-952C-71D3CD038FAA}">
      <dsp:nvSpPr>
        <dsp:cNvPr id="0" name=""/>
        <dsp:cNvSpPr/>
      </dsp:nvSpPr>
      <dsp:spPr>
        <a:xfrm>
          <a:off x="576411" y="1973732"/>
          <a:ext cx="438607" cy="438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3FE48-BCB0-463F-888B-23FA79C9853B}">
      <dsp:nvSpPr>
        <dsp:cNvPr id="0" name=""/>
        <dsp:cNvSpPr/>
      </dsp:nvSpPr>
      <dsp:spPr>
        <a:xfrm>
          <a:off x="1667378" y="2631643"/>
          <a:ext cx="1584840" cy="1754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smtClean="0"/>
            <a:t>June 4</a:t>
          </a:r>
          <a:r>
            <a:rPr lang="en-US" sz="2000" kern="1200" smtClean="0"/>
            <a:t> </a:t>
          </a:r>
          <a:endParaRPr lang="en-US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Training</a:t>
          </a:r>
          <a:endParaRPr lang="en-US" sz="1600" kern="1200" dirty="0"/>
        </a:p>
      </dsp:txBody>
      <dsp:txXfrm>
        <a:off x="1667378" y="2631643"/>
        <a:ext cx="1584840" cy="1754428"/>
      </dsp:txXfrm>
    </dsp:sp>
    <dsp:sp modelId="{FECAAAC6-7253-46A3-9CEE-3184CA834EE6}">
      <dsp:nvSpPr>
        <dsp:cNvPr id="0" name=""/>
        <dsp:cNvSpPr/>
      </dsp:nvSpPr>
      <dsp:spPr>
        <a:xfrm>
          <a:off x="2240494" y="1973732"/>
          <a:ext cx="438607" cy="438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A1769-DB4C-4C12-B7BF-0FA21430DCDC}">
      <dsp:nvSpPr>
        <dsp:cNvPr id="0" name=""/>
        <dsp:cNvSpPr/>
      </dsp:nvSpPr>
      <dsp:spPr>
        <a:xfrm>
          <a:off x="3331461" y="0"/>
          <a:ext cx="1584840" cy="1754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September 17</a:t>
          </a:r>
          <a:r>
            <a:rPr lang="en-US" sz="2000" kern="1200" dirty="0" smtClean="0"/>
            <a:t>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Preliminary Run - All building and infrastructure costs</a:t>
          </a:r>
          <a:endParaRPr lang="en-US" sz="1600" kern="1200" dirty="0"/>
        </a:p>
      </dsp:txBody>
      <dsp:txXfrm>
        <a:off x="3331461" y="0"/>
        <a:ext cx="1584840" cy="1754428"/>
      </dsp:txXfrm>
    </dsp:sp>
    <dsp:sp modelId="{AA39A60B-4355-4B1A-A794-CD19B1205D8E}">
      <dsp:nvSpPr>
        <dsp:cNvPr id="0" name=""/>
        <dsp:cNvSpPr/>
      </dsp:nvSpPr>
      <dsp:spPr>
        <a:xfrm>
          <a:off x="3904577" y="1973732"/>
          <a:ext cx="438607" cy="438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AE6ACB-3F3B-4B7B-B9FE-C682FE16D9B2}">
      <dsp:nvSpPr>
        <dsp:cNvPr id="0" name=""/>
        <dsp:cNvSpPr/>
      </dsp:nvSpPr>
      <dsp:spPr>
        <a:xfrm>
          <a:off x="4995544" y="2631643"/>
          <a:ext cx="1584840" cy="1754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October 15</a:t>
          </a:r>
          <a:r>
            <a:rPr lang="en-US" sz="2000" kern="1200" dirty="0" smtClean="0"/>
            <a:t> </a:t>
          </a:r>
          <a:r>
            <a:rPr lang="en-US" sz="1600" kern="1200" dirty="0" smtClean="0"/>
            <a:t>Final Submission – Certify all building and infrastructure costs</a:t>
          </a:r>
          <a:endParaRPr lang="en-US" sz="1600" kern="1200" dirty="0"/>
        </a:p>
      </dsp:txBody>
      <dsp:txXfrm>
        <a:off x="4995544" y="2631643"/>
        <a:ext cx="1584840" cy="1754428"/>
      </dsp:txXfrm>
    </dsp:sp>
    <dsp:sp modelId="{81212557-A96E-40E5-BE83-05B2306BE410}">
      <dsp:nvSpPr>
        <dsp:cNvPr id="0" name=""/>
        <dsp:cNvSpPr/>
      </dsp:nvSpPr>
      <dsp:spPr>
        <a:xfrm>
          <a:off x="5568660" y="1973732"/>
          <a:ext cx="438607" cy="438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0" tIns="47015" rIns="94030" bIns="47015" numCol="1" anchor="t" anchorCtr="0" compatLnSpc="1">
            <a:prstTxWarp prst="textNoShape">
              <a:avLst/>
            </a:prstTxWarp>
          </a:bodyPr>
          <a:lstStyle>
            <a:lvl1pPr defTabSz="940391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0" tIns="47015" rIns="94030" bIns="47015" numCol="1" anchor="t" anchorCtr="0" compatLnSpc="1">
            <a:prstTxWarp prst="textNoShape">
              <a:avLst/>
            </a:prstTxWarp>
          </a:bodyPr>
          <a:lstStyle>
            <a:lvl1pPr algn="r" defTabSz="940391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0" tIns="47015" rIns="94030" bIns="47015" numCol="1" anchor="b" anchorCtr="0" compatLnSpc="1">
            <a:prstTxWarp prst="textNoShape">
              <a:avLst/>
            </a:prstTxWarp>
          </a:bodyPr>
          <a:lstStyle>
            <a:lvl1pPr defTabSz="940391" eaLnBrk="1" hangingPunct="1">
              <a:defRPr sz="1300">
                <a:latin typeface="Arial" charset="0"/>
              </a:defRPr>
            </a:lvl1pPr>
          </a:lstStyle>
          <a:p>
            <a:r>
              <a:rPr lang="en-US" smtClean="0"/>
              <a:t>THECB July 16, 2012</a:t>
            </a:r>
            <a:endParaRPr lang="en-US" dirty="0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0" tIns="47015" rIns="94030" bIns="47015" numCol="1" anchor="b" anchorCtr="0" compatLnSpc="1">
            <a:prstTxWarp prst="textNoShape">
              <a:avLst/>
            </a:prstTxWarp>
          </a:bodyPr>
          <a:lstStyle>
            <a:lvl1pPr algn="r" defTabSz="940391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7A8A8B62-4B7D-420C-86C6-DE16A9A16D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0044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0" tIns="47015" rIns="94030" bIns="47015" numCol="1" anchor="t" anchorCtr="0" compatLnSpc="1">
            <a:prstTxWarp prst="textNoShape">
              <a:avLst/>
            </a:prstTxWarp>
          </a:bodyPr>
          <a:lstStyle>
            <a:lvl1pPr defTabSz="940391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0" tIns="47015" rIns="94030" bIns="47015" numCol="1" anchor="t" anchorCtr="0" compatLnSpc="1">
            <a:prstTxWarp prst="textNoShape">
              <a:avLst/>
            </a:prstTxWarp>
          </a:bodyPr>
          <a:lstStyle>
            <a:lvl1pPr algn="r" defTabSz="940391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7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0" tIns="47015" rIns="94030" bIns="47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0" tIns="47015" rIns="94030" bIns="47015" numCol="1" anchor="b" anchorCtr="0" compatLnSpc="1">
            <a:prstTxWarp prst="textNoShape">
              <a:avLst/>
            </a:prstTxWarp>
          </a:bodyPr>
          <a:lstStyle>
            <a:lvl1pPr defTabSz="940391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THECB July 16,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3974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Good morning, I am Paul Turcotte, Program Director at the coordinating board and I will be speaking today about the Campus Condition Index.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standard is primarily used to evaluate project requests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collaboration with a 2010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working group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it was developed to replace the MP2 and 4 reports.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review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of the “Deferred Maintenance to Replacement Value Ratio” standard exposed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Gaps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in the current measuring of deferred maintenance and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unclear definitions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caused unbalanced reporting.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lIns="88139" tIns="44070" rIns="88139" bIns="44070"/>
          <a:lstStyle/>
          <a:p>
            <a:pPr>
              <a:defRPr/>
            </a:pPr>
            <a:fld id="{2FB8267B-C3D5-46C3-9C6D-6179AA63900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THECB July 16, 2012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These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resources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can be found on our website.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Additionally, a list of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reporting officials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has been distributed for use in networking and developing best practices. We strongly encourage reaching out to other institutions in answering questions about coding specific maintenance items.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lIns="88139" tIns="44070" rIns="88139" bIns="44070"/>
          <a:lstStyle/>
          <a:p>
            <a:fld id="{1EA75624-76CD-4341-9C71-9E76E1328D1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Thank</a:t>
            </a:r>
            <a:r>
              <a:rPr lang="en-US" baseline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you for attending.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lIns="88139" tIns="44070" rIns="88139" bIns="44070"/>
          <a:lstStyle/>
          <a:p>
            <a:fld id="{1EA75624-76CD-4341-9C71-9E76E1328D1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new report introduces several changes.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It corrects the comparison of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all deferred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maintenance to only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E&amp;G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replacement value.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Maintenance is reported at the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building level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versus the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project level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Timeframes include expended, current year budgeted,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unbudgeted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projected (2-5 years)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Institutions may distinguish between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funded and unfunded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projects.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Removal of the $10,000 project threshold permits institutions to report all deferred maintenance.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Definitions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have been updated and the value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calculation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simplified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lIns="88139" tIns="44070" rIns="88139" bIns="44070"/>
          <a:lstStyle/>
          <a:p>
            <a:pPr>
              <a:defRPr/>
            </a:pPr>
            <a:fld id="{2FB8267B-C3D5-46C3-9C6D-6179AA63900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THECB July 16, 2012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report is designed to collect all but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on-going maintenance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Redefined terms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limit deferred maintenance’s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scope to items in disrepair.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Items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inspected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and found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serviceable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are rescheduled as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planned maintenance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They may previously have been considered deferred.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There are two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primary categories: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Facilities Maintenance and Facilities Adaptation.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While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on-going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is part of the facilities maintenance picture, it is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not included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the report.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an effort to provide a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more complete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maintenance snapshot, planned maintenance and facilities adaptation were added to the report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Planned maintenance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is subcategorized by items performed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on-time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deferred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critical deferred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new category,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facilities adaptation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(sometimes capital renewal) covers items that alter a space’s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function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  <a:endParaRPr lang="en-US" baseline="0" dirty="0" smtClean="0">
              <a:latin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baseline="0" dirty="0" smtClean="0">
              <a:latin typeface="Arial" pitchFamily="34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THECB July 16,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76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Along with updated maintenance categories, the maintenance periods were updated to include timeframes: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expended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current year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budgeted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unbudgeted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projected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(2-5 years).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unbudgeted timeframe was added to allow institutions to communicate projects that are being moved to the right due to a lack of funding.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THECB July 16,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03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replacement value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was simplified and renamed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Index Value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revised value calculation includes one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variable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instead of three, removing the Room and  Location coefficients and replacing the building multiplier with a constant.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Previous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building multipliers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converted NASF to Gross using the ratio of reported NASF to Gross.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As reporting non-E&amp;G rooms is optional… Building multipliers were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inaccurate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correct this issue, we use a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static coefficient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1.67 by assuming all buildings are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60 percent efficient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new standard, CCI, is more encompassing including not only E&amp;G value, but a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campus-wide value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with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infrastructure add-on.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Previously, reported maintenance was evaluated against only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portion of the value (E&amp;G only).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E&amp;G portion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a building’s total deferred maintenance will be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estimated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using the ratio of the building’s E&amp;G space to total building space.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work group suggested separate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Base Rates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for General Academic and Health-Related institutions.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Additionally, construction projects submitted with a facility type of “Other” are excluded and project costs are inflation adjusted using CPI-U instead of RS Means.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lIns="88139" tIns="44070" rIns="88139" bIns="44070"/>
          <a:lstStyle/>
          <a:p>
            <a:pPr>
              <a:defRPr/>
            </a:pPr>
            <a:fld id="{2FB8267B-C3D5-46C3-9C6D-6179AA63900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THECB July 16, 2012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>
              <a:buFont typeface="Arial" pitchFamily="34" charset="0"/>
              <a:buChar char="•"/>
            </a:pP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MP2/4 reports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were collected for the last time last fall.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have just completed the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third milestone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with 60 percent of the building inventories.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With the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new report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being officially collected this fall we have scheduled the last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learning milestone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September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with all buildings, infrastructure, and top 5 projects being collected.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official report is due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October 15, 2012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endParaRPr lang="en-US" baseline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lIns="88139" tIns="44070" rIns="88139" bIns="44070"/>
          <a:lstStyle/>
          <a:p>
            <a:fld id="{1EA75624-76CD-4341-9C71-9E76E1328D1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Previous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reports were submitted through the ICPS system.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workgroup agreed email tab-delimited files would was effective.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lIns="88139" tIns="44070" rIns="88139" bIns="44070"/>
          <a:lstStyle/>
          <a:p>
            <a:fld id="{1EA75624-76CD-4341-9C71-9E76E1328D1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Once the data is received, the staff will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review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the data at the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building level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to ensure it makes good sense.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At the present, the only planned report is the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CCI to Value report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deferred and critical deferred maintenance are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summed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for each building.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summed deferred maintenance is then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prorated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by the percent of grossed up E&amp;G space to total gross space for the building.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E&amp;G Deferred Maintenance value is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divided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by the E&amp;G index Value to calculate the CCI.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Along with the E&amp;G ratio, we will publish an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institution-wide Ratio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with the total CM and DM divided by the institution-wide CCIV.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More metrics are possible, but there are no current plans to report those.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lIns="88139" tIns="44070" rIns="88139" bIns="44070"/>
          <a:lstStyle/>
          <a:p>
            <a:fld id="{1EA75624-76CD-4341-9C71-9E76E1328D1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For years, various audiences have requested ad hoc reports for the data we are collecting.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However, the primary use will be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construction project evaluations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While replacement value has historically been used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HEF allocation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the data collected here may better serve as a facilities condition element. 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lIns="88139" tIns="44070" rIns="88139" bIns="44070"/>
          <a:lstStyle/>
          <a:p>
            <a:fld id="{1EA75624-76CD-4341-9C71-9E76E1328D1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>
            <a:solidFill>
              <a:schemeClr val="tx1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667000" y="6245225"/>
            <a:ext cx="3733800" cy="476250"/>
          </a:xfrm>
        </p:spPr>
        <p:txBody>
          <a:bodyPr/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719D8-0FA7-40B5-831D-34C0904F687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CB99-8E31-4085-95BE-FDD65B555A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C44C-4250-4DAC-AEE8-085A20BF05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8831D-25B5-4DBF-AD85-20EA92BBDC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6/24/2010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Resource Management Update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5199D-75A4-415E-AB29-AA9B79333C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19050">
            <a:solidFill>
              <a:schemeClr val="tx1">
                <a:alpha val="99000"/>
              </a:schemeClr>
            </a:solidFill>
          </a:ln>
        </p:spPr>
        <p:txBody>
          <a:bodyPr/>
          <a:lstStyle>
            <a:lvl1pPr>
              <a:defRPr sz="2400" b="1" baseline="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29000" cy="47625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8F9FD70D-59E2-4EF2-B3CB-08790C949F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19050">
            <a:solidFill>
              <a:schemeClr val="tx1">
                <a:alpha val="99000"/>
              </a:schemeClr>
            </a:solidFill>
          </a:ln>
        </p:spPr>
        <p:txBody>
          <a:bodyPr/>
          <a:lstStyle>
            <a:lvl1pPr>
              <a:defRPr sz="2400" b="1" baseline="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29000" cy="47625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EF88831D-25B5-4DBF-AD85-20EA92BBDC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AE5D8-E766-403C-8063-D46833D3A4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CB6C1-9464-49F5-8374-A58B067B5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C7CDB-FF11-4D8F-B8DC-133AE58C68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964DB-FADD-4584-B608-13B14F313C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3D5C-50BA-4653-8D35-A0760CFF3D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F31EE-C0C0-44D6-B820-A2A8BABA69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274638"/>
            <a:ext cx="739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6002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6/24/2010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3352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Resource Management Update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F88831D-25B5-4DBF-AD85-20EA92BBDC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019800"/>
            <a:ext cx="8382000" cy="158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  <p:sldLayoutId id="2147484089" r:id="rId12"/>
    <p:sldLayoutId id="2147484090" r:id="rId13"/>
    <p:sldLayoutId id="2147484007" r:id="rId1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b.state.tx.u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524000" y="609600"/>
            <a:ext cx="7086600" cy="1905000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>
                <a:latin typeface="Tahoma" pitchFamily="34" charset="0"/>
                <a:cs typeface="Tahoma" pitchFamily="34" charset="0"/>
              </a:rPr>
              <a:t>Campus Condition Index </a:t>
            </a:r>
            <a:br>
              <a:rPr lang="en-US" sz="4000" b="1" dirty="0" smtClean="0">
                <a:latin typeface="Tahoma" pitchFamily="34" charset="0"/>
                <a:cs typeface="Tahoma" pitchFamily="34" charset="0"/>
              </a:rPr>
            </a:br>
            <a:r>
              <a:rPr lang="en-US" sz="4000" b="1" dirty="0" smtClean="0">
                <a:latin typeface="Tahoma" pitchFamily="34" charset="0"/>
                <a:cs typeface="Tahoma" pitchFamily="34" charset="0"/>
              </a:rPr>
              <a:t>(CCI)</a:t>
            </a:r>
            <a:endParaRPr lang="en-US" sz="4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667000"/>
            <a:ext cx="7086600" cy="3276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Tahoma" pitchFamily="34" charset="0"/>
              </a:rPr>
              <a:t>Texas Higher Education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Tahoma" pitchFamily="34" charset="0"/>
              </a:rPr>
              <a:t>Coordinating Board</a:t>
            </a:r>
          </a:p>
          <a:p>
            <a:pPr eaLnBrk="1" hangingPunct="1">
              <a:lnSpc>
                <a:spcPct val="90000"/>
              </a:lnSpc>
            </a:pPr>
            <a:endParaRPr lang="en-US" sz="3600" b="1" dirty="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ahoma" pitchFamily="34" charset="0"/>
              </a:rPr>
              <a:t>Finance and Resource Planning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dirty="0" smtClean="0">
                <a:latin typeface="Tahoma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ahoma" pitchFamily="34" charset="0"/>
              </a:rPr>
              <a:t>Paul Turcotte, Program Director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447800" y="1752601"/>
            <a:ext cx="7162800" cy="4114800"/>
          </a:xfr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3200" dirty="0">
                <a:latin typeface="Tahoma" pitchFamily="34" charset="0"/>
                <a:cs typeface="Tahoma" pitchFamily="34" charset="0"/>
                <a:hlinkClick r:id="rId3"/>
              </a:rPr>
              <a:t>www.thecb.state.tx.us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  <a:p>
            <a:r>
              <a:rPr lang="en-US" sz="3200" dirty="0" smtClean="0">
                <a:latin typeface="Tahoma" pitchFamily="34" charset="0"/>
                <a:cs typeface="Tahoma" pitchFamily="34" charset="0"/>
              </a:rPr>
              <a:t>Board 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Staff Members</a:t>
            </a:r>
          </a:p>
          <a:p>
            <a:r>
              <a:rPr lang="en-US" sz="3200" dirty="0">
                <a:latin typeface="Tahoma" pitchFamily="34" charset="0"/>
                <a:cs typeface="Tahoma" pitchFamily="34" charset="0"/>
              </a:rPr>
              <a:t>Workgroup Institution Representatives</a:t>
            </a:r>
          </a:p>
          <a:p>
            <a:r>
              <a:rPr lang="en-US" sz="3200" dirty="0">
                <a:latin typeface="Tahoma" pitchFamily="34" charset="0"/>
                <a:cs typeface="Tahoma" pitchFamily="34" charset="0"/>
              </a:rPr>
              <a:t>Workgroup Report</a:t>
            </a:r>
          </a:p>
          <a:p>
            <a:r>
              <a:rPr lang="en-US" sz="3200" dirty="0">
                <a:latin typeface="Tahoma" pitchFamily="34" charset="0"/>
                <a:cs typeface="Tahoma" pitchFamily="34" charset="0"/>
              </a:rPr>
              <a:t>Implementation Workgroup Report</a:t>
            </a:r>
          </a:p>
          <a:p>
            <a:r>
              <a:rPr lang="en-US" sz="3200" dirty="0">
                <a:latin typeface="Tahoma" pitchFamily="34" charset="0"/>
                <a:cs typeface="Tahoma" pitchFamily="34" charset="0"/>
              </a:rPr>
              <a:t>Reporting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Manual</a:t>
            </a:r>
          </a:p>
          <a:p>
            <a:pPr marL="0" indent="0">
              <a:buNone/>
            </a:pP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1447800" y="381000"/>
            <a:ext cx="7391400" cy="1066800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Campus Condition Index (CCI)</a:t>
            </a:r>
            <a:b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3627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Questions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92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Campus Condition Index (CCI)</a:t>
            </a:r>
            <a:br>
              <a:rPr lang="en-US" dirty="0" smtClean="0"/>
            </a:br>
            <a:r>
              <a:rPr lang="en-US" dirty="0" smtClean="0"/>
              <a:t>What Changed?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091712"/>
              </p:ext>
            </p:extLst>
          </p:nvPr>
        </p:nvGraphicFramePr>
        <p:xfrm>
          <a:off x="1295400" y="1600200"/>
          <a:ext cx="73152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3382F7-5E6C-4014-9F25-B860BC283180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E3D5C-50BA-4653-8D35-A0760CFF3D6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27211715"/>
              </p:ext>
            </p:extLst>
          </p:nvPr>
        </p:nvGraphicFramePr>
        <p:xfrm>
          <a:off x="228600" y="152400"/>
          <a:ext cx="8610600" cy="568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&quot;No&quot; Symbol 5"/>
          <p:cNvSpPr/>
          <p:nvPr/>
        </p:nvSpPr>
        <p:spPr>
          <a:xfrm>
            <a:off x="228600" y="2057400"/>
            <a:ext cx="1905000" cy="2057400"/>
          </a:xfrm>
          <a:prstGeom prst="noSmoking">
            <a:avLst/>
          </a:prstGeom>
          <a:solidFill>
            <a:srgbClr val="FF0000">
              <a:alpha val="38000"/>
            </a:srgbClr>
          </a:solidFill>
          <a:ln>
            <a:noFill/>
          </a:ln>
          <a:scene3d>
            <a:camera prst="orthographicFront"/>
            <a:lightRig rig="freezing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32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Condition Index (CCI)</a:t>
            </a:r>
            <a:br>
              <a:rPr lang="en-US" dirty="0"/>
            </a:br>
            <a:r>
              <a:rPr lang="en-US" dirty="0" smtClean="0"/>
              <a:t>Reporting Periods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903905"/>
              </p:ext>
            </p:extLst>
          </p:nvPr>
        </p:nvGraphicFramePr>
        <p:xfrm>
          <a:off x="457200" y="1600200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FD70D-59E2-4EF2-B3CB-08790C949FB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0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Campus Condition Index (CCI)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Value Calculations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295400" y="1600200"/>
            <a:ext cx="7315200" cy="4267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34" charset="0"/>
                <a:cs typeface="Tahoma" pitchFamily="34" charset="0"/>
              </a:rPr>
              <a:t>Simplified E&amp;G Formula</a:t>
            </a:r>
          </a:p>
          <a:p>
            <a:pPr lvl="1" eaLnBrk="1" hangingPunct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Remove Room and Location Adjustment Coefficients</a:t>
            </a:r>
          </a:p>
          <a:p>
            <a:pPr lvl="1" eaLnBrk="1" hangingPunct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Use 1.67 for Building Multiplier</a:t>
            </a:r>
          </a:p>
          <a:p>
            <a:pPr eaLnBrk="1" hangingPunct="1"/>
            <a:r>
              <a:rPr lang="en-US" sz="2800" dirty="0" smtClean="0">
                <a:latin typeface="Tahoma" pitchFamily="34" charset="0"/>
                <a:cs typeface="Tahoma" pitchFamily="34" charset="0"/>
              </a:rPr>
              <a:t>Institution-Wide Value</a:t>
            </a:r>
          </a:p>
          <a:p>
            <a:pPr lvl="1" eaLnBrk="1" hangingPunct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Based on reported gross</a:t>
            </a:r>
          </a:p>
          <a:p>
            <a:pPr lvl="1" eaLnBrk="1" hangingPunct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25 percent of gross for infrastructure</a:t>
            </a:r>
          </a:p>
          <a:p>
            <a:pPr eaLnBrk="1" hangingPunct="1"/>
            <a:r>
              <a:rPr lang="en-US" sz="2800" dirty="0" smtClean="0">
                <a:latin typeface="Tahoma" pitchFamily="34" charset="0"/>
                <a:cs typeface="Tahoma" pitchFamily="34" charset="0"/>
              </a:rPr>
              <a:t>Base Rate</a:t>
            </a:r>
          </a:p>
          <a:p>
            <a:pPr lvl="1" eaLnBrk="1" hangingPunct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Separate rate for GAI’s and HRI’s</a:t>
            </a:r>
          </a:p>
          <a:p>
            <a:pPr lvl="1" eaLnBrk="1" hangingPunct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Exclude “Other” type projects</a:t>
            </a:r>
          </a:p>
          <a:p>
            <a:pPr lvl="1" eaLnBrk="1" hangingPunct="1"/>
            <a:r>
              <a:rPr lang="en-US" sz="2000" dirty="0" smtClean="0">
                <a:latin typeface="Tahoma" pitchFamily="34" charset="0"/>
                <a:cs typeface="Tahoma" pitchFamily="34" charset="0"/>
              </a:rPr>
              <a:t>Use CPI-U inflation adjustment</a:t>
            </a:r>
          </a:p>
          <a:p>
            <a:pPr lvl="1" eaLnBrk="1" hangingPunct="1"/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en-US" sz="20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3382F7-5E6C-4014-9F25-B860BC283180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0483055"/>
              </p:ext>
            </p:extLst>
          </p:nvPr>
        </p:nvGraphicFramePr>
        <p:xfrm>
          <a:off x="1295400" y="1600200"/>
          <a:ext cx="7315200" cy="4386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2"/>
          <p:cNvSpPr txBox="1">
            <a:spLocks noRot="1" noChangeArrowheads="1"/>
          </p:cNvSpPr>
          <p:nvPr/>
        </p:nvSpPr>
        <p:spPr bwMode="auto">
          <a:xfrm>
            <a:off x="1295400" y="274638"/>
            <a:ext cx="7391400" cy="1143000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Campus Condition Index (CCI)</a:t>
            </a:r>
            <a:b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Overview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Implementation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Schedule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0" y="1417638"/>
            <a:ext cx="0" cy="4525962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4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to Report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534400" cy="514807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Email</a:t>
            </a:r>
          </a:p>
          <a:p>
            <a:pPr>
              <a:buClr>
                <a:schemeClr val="tx1"/>
              </a:buClr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Tab-Delimited File</a:t>
            </a:r>
          </a:p>
        </p:txBody>
      </p:sp>
    </p:spTree>
    <p:extLst>
      <p:ext uri="{BB962C8B-B14F-4D97-AF65-F5344CB8AC3E}">
        <p14:creationId xmlns:p14="http://schemas.microsoft.com/office/powerpoint/2010/main" val="71319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1447800" y="1524000"/>
            <a:ext cx="7162800" cy="4419600"/>
          </a:xfr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Analyzed at the Building Level</a:t>
            </a:r>
          </a:p>
          <a:p>
            <a:r>
              <a:rPr lang="en-US" sz="3200" dirty="0">
                <a:latin typeface="Tahoma" pitchFamily="34" charset="0"/>
                <a:cs typeface="Tahoma" pitchFamily="34" charset="0"/>
              </a:rPr>
              <a:t>E&amp;G Prorated</a:t>
            </a:r>
          </a:p>
          <a:p>
            <a:r>
              <a:rPr lang="en-US" sz="3200" dirty="0">
                <a:latin typeface="Tahoma" pitchFamily="34" charset="0"/>
                <a:cs typeface="Tahoma" pitchFamily="34" charset="0"/>
              </a:rPr>
              <a:t>Grouped by Institution</a:t>
            </a: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1447800" y="381000"/>
            <a:ext cx="7391400" cy="1066800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Campus Condition Index (CCI)</a:t>
            </a:r>
            <a:b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Once Data is Collected</a:t>
            </a:r>
          </a:p>
        </p:txBody>
      </p:sp>
    </p:spTree>
    <p:extLst>
      <p:ext uri="{BB962C8B-B14F-4D97-AF65-F5344CB8AC3E}">
        <p14:creationId xmlns:p14="http://schemas.microsoft.com/office/powerpoint/2010/main" val="275307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447800" y="1600201"/>
            <a:ext cx="3429000" cy="4343400"/>
          </a:xfr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3200" u="sng" dirty="0">
                <a:latin typeface="Tahoma" pitchFamily="34" charset="0"/>
                <a:cs typeface="Tahoma" pitchFamily="34" charset="0"/>
              </a:rPr>
              <a:t>Primary</a:t>
            </a:r>
          </a:p>
          <a:p>
            <a:r>
              <a:rPr lang="en-US" sz="3200" dirty="0">
                <a:latin typeface="Tahoma" pitchFamily="34" charset="0"/>
                <a:cs typeface="Tahoma" pitchFamily="34" charset="0"/>
              </a:rPr>
              <a:t>Construction Project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953000" y="1600201"/>
            <a:ext cx="3581400" cy="4343400"/>
          </a:xfr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3200" u="sng" dirty="0">
                <a:latin typeface="Tahoma" pitchFamily="34" charset="0"/>
                <a:cs typeface="Tahoma" pitchFamily="34" charset="0"/>
              </a:rPr>
              <a:t>Secondary</a:t>
            </a:r>
          </a:p>
          <a:p>
            <a:r>
              <a:rPr lang="en-US" sz="3200" dirty="0">
                <a:latin typeface="Tahoma" pitchFamily="34" charset="0"/>
                <a:cs typeface="Tahoma" pitchFamily="34" charset="0"/>
              </a:rPr>
              <a:t>Funding Levels</a:t>
            </a:r>
          </a:p>
          <a:p>
            <a:r>
              <a:rPr lang="en-US" sz="3200" dirty="0">
                <a:latin typeface="Tahoma" pitchFamily="34" charset="0"/>
                <a:cs typeface="Tahoma" pitchFamily="34" charset="0"/>
              </a:rPr>
              <a:t>Funding Allocations</a:t>
            </a:r>
          </a:p>
          <a:p>
            <a:r>
              <a:rPr lang="en-US" sz="3200" dirty="0">
                <a:latin typeface="Tahoma" pitchFamily="34" charset="0"/>
                <a:cs typeface="Tahoma" pitchFamily="34" charset="0"/>
              </a:rPr>
              <a:t>Ad hoc Reporting</a:t>
            </a: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1447800" y="381000"/>
            <a:ext cx="7391400" cy="1066800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Campus Condition Index (CCI)</a:t>
            </a:r>
            <a:b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 Uses</a:t>
            </a:r>
          </a:p>
        </p:txBody>
      </p:sp>
    </p:spTree>
    <p:extLst>
      <p:ext uri="{BB962C8B-B14F-4D97-AF65-F5344CB8AC3E}">
        <p14:creationId xmlns:p14="http://schemas.microsoft.com/office/powerpoint/2010/main" val="380765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1">
  <a:themeElements>
    <a:clrScheme name="Office Theme 1">
      <a:dk1>
        <a:srgbClr val="000000"/>
      </a:dk1>
      <a:lt1>
        <a:srgbClr val="FFFFFF"/>
      </a:lt1>
      <a:dk2>
        <a:srgbClr val="0000CE"/>
      </a:dk2>
      <a:lt2>
        <a:srgbClr val="FFFFFF"/>
      </a:lt2>
      <a:accent1>
        <a:srgbClr val="8D8DFF"/>
      </a:accent1>
      <a:accent2>
        <a:srgbClr val="7FB9F7"/>
      </a:accent2>
      <a:accent3>
        <a:srgbClr val="AAAAE3"/>
      </a:accent3>
      <a:accent4>
        <a:srgbClr val="DADADA"/>
      </a:accent4>
      <a:accent5>
        <a:srgbClr val="C5C5FF"/>
      </a:accent5>
      <a:accent6>
        <a:srgbClr val="72A7E0"/>
      </a:accent6>
      <a:hlink>
        <a:srgbClr val="D1E8FF"/>
      </a:hlink>
      <a:folHlink>
        <a:srgbClr val="D1D2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CE"/>
        </a:dk2>
        <a:lt2>
          <a:srgbClr val="FFFFFF"/>
        </a:lt2>
        <a:accent1>
          <a:srgbClr val="8D8DFF"/>
        </a:accent1>
        <a:accent2>
          <a:srgbClr val="7FB9F7"/>
        </a:accent2>
        <a:accent3>
          <a:srgbClr val="AAAAE3"/>
        </a:accent3>
        <a:accent4>
          <a:srgbClr val="DADADA"/>
        </a:accent4>
        <a:accent5>
          <a:srgbClr val="C5C5FF"/>
        </a:accent5>
        <a:accent6>
          <a:srgbClr val="72A7E0"/>
        </a:accent6>
        <a:hlink>
          <a:srgbClr val="D1E8FF"/>
        </a:hlink>
        <a:folHlink>
          <a:srgbClr val="D1D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CE"/>
        </a:dk2>
        <a:lt2>
          <a:srgbClr val="FFFFFF"/>
        </a:lt2>
        <a:accent1>
          <a:srgbClr val="05D2FF"/>
        </a:accent1>
        <a:accent2>
          <a:srgbClr val="FF05FF"/>
        </a:accent2>
        <a:accent3>
          <a:srgbClr val="AAAAE3"/>
        </a:accent3>
        <a:accent4>
          <a:srgbClr val="DADADA"/>
        </a:accent4>
        <a:accent5>
          <a:srgbClr val="AAE5FF"/>
        </a:accent5>
        <a:accent6>
          <a:srgbClr val="E704E7"/>
        </a:accent6>
        <a:hlink>
          <a:srgbClr val="D1E8FF"/>
        </a:hlink>
        <a:folHlink>
          <a:srgbClr val="D1D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CE"/>
        </a:dk2>
        <a:lt2>
          <a:srgbClr val="FFFFFF"/>
        </a:lt2>
        <a:accent1>
          <a:srgbClr val="FF9605"/>
        </a:accent1>
        <a:accent2>
          <a:srgbClr val="05CFFF"/>
        </a:accent2>
        <a:accent3>
          <a:srgbClr val="AAAAE3"/>
        </a:accent3>
        <a:accent4>
          <a:srgbClr val="DADADA"/>
        </a:accent4>
        <a:accent5>
          <a:srgbClr val="FFC9AA"/>
        </a:accent5>
        <a:accent6>
          <a:srgbClr val="04BBE7"/>
        </a:accent6>
        <a:hlink>
          <a:srgbClr val="FFDBE3"/>
        </a:hlink>
        <a:folHlink>
          <a:srgbClr val="D1F7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CE"/>
        </a:dk2>
        <a:lt2>
          <a:srgbClr val="FFFFFF"/>
        </a:lt2>
        <a:accent1>
          <a:srgbClr val="FFC605"/>
        </a:accent1>
        <a:accent2>
          <a:srgbClr val="78FF05"/>
        </a:accent2>
        <a:accent3>
          <a:srgbClr val="AAAAE3"/>
        </a:accent3>
        <a:accent4>
          <a:srgbClr val="DADADA"/>
        </a:accent4>
        <a:accent5>
          <a:srgbClr val="FFDFAA"/>
        </a:accent5>
        <a:accent6>
          <a:srgbClr val="6CE704"/>
        </a:accent6>
        <a:hlink>
          <a:srgbClr val="FFD1DA"/>
        </a:hlink>
        <a:folHlink>
          <a:srgbClr val="D1D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D8DFF"/>
        </a:accent1>
        <a:accent2>
          <a:srgbClr val="7FB9F7"/>
        </a:accent2>
        <a:accent3>
          <a:srgbClr val="FFFFFF"/>
        </a:accent3>
        <a:accent4>
          <a:srgbClr val="000000"/>
        </a:accent4>
        <a:accent5>
          <a:srgbClr val="C5C5FF"/>
        </a:accent5>
        <a:accent6>
          <a:srgbClr val="72A7E0"/>
        </a:accent6>
        <a:hlink>
          <a:srgbClr val="D1E8FF"/>
        </a:hlink>
        <a:folHlink>
          <a:srgbClr val="D1D2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5D2FF"/>
        </a:accent1>
        <a:accent2>
          <a:srgbClr val="FF05FF"/>
        </a:accent2>
        <a:accent3>
          <a:srgbClr val="FFFFFF"/>
        </a:accent3>
        <a:accent4>
          <a:srgbClr val="000000"/>
        </a:accent4>
        <a:accent5>
          <a:srgbClr val="AAE5FF"/>
        </a:accent5>
        <a:accent6>
          <a:srgbClr val="E704E7"/>
        </a:accent6>
        <a:hlink>
          <a:srgbClr val="D1E8FF"/>
        </a:hlink>
        <a:folHlink>
          <a:srgbClr val="D1D2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9605"/>
        </a:accent1>
        <a:accent2>
          <a:srgbClr val="05CFFF"/>
        </a:accent2>
        <a:accent3>
          <a:srgbClr val="FFFFFF"/>
        </a:accent3>
        <a:accent4>
          <a:srgbClr val="000000"/>
        </a:accent4>
        <a:accent5>
          <a:srgbClr val="FFC9AA"/>
        </a:accent5>
        <a:accent6>
          <a:srgbClr val="04BBE7"/>
        </a:accent6>
        <a:hlink>
          <a:srgbClr val="FFDBE3"/>
        </a:hlink>
        <a:folHlink>
          <a:srgbClr val="D1F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605"/>
        </a:accent1>
        <a:accent2>
          <a:srgbClr val="78FF05"/>
        </a:accent2>
        <a:accent3>
          <a:srgbClr val="FFFFFF"/>
        </a:accent3>
        <a:accent4>
          <a:srgbClr val="000000"/>
        </a:accent4>
        <a:accent5>
          <a:srgbClr val="FFDFAA"/>
        </a:accent5>
        <a:accent6>
          <a:srgbClr val="6CE704"/>
        </a:accent6>
        <a:hlink>
          <a:srgbClr val="FFD1DA"/>
        </a:hlink>
        <a:folHlink>
          <a:srgbClr val="D1D1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Blue1</Template>
  <TotalTime>23720</TotalTime>
  <Words>1161</Words>
  <Application>Microsoft Office PowerPoint</Application>
  <PresentationFormat>On-screen Show (4:3)</PresentationFormat>
  <Paragraphs>145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Blue1</vt:lpstr>
      <vt:lpstr>Campus Condition Index  (CCI)</vt:lpstr>
      <vt:lpstr>Campus Condition Index (CCI) What Changed?</vt:lpstr>
      <vt:lpstr>PowerPoint Presentation</vt:lpstr>
      <vt:lpstr>Campus Condition Index (CCI) Reporting Periods</vt:lpstr>
      <vt:lpstr>Campus Condition Index (CCI) Value Calculations</vt:lpstr>
      <vt:lpstr>PowerPoint Presentation</vt:lpstr>
      <vt:lpstr>How to Report</vt:lpstr>
      <vt:lpstr>PowerPoint Presentation</vt:lpstr>
      <vt:lpstr>PowerPoint Presentation</vt:lpstr>
      <vt:lpstr>PowerPoint Presentation</vt:lpstr>
      <vt:lpstr>Questions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Deferred Maintenance Index</dc:title>
  <dc:creator>Paul Turcotte</dc:creator>
  <cp:lastModifiedBy>Paul Turcotte</cp:lastModifiedBy>
  <cp:revision>1197</cp:revision>
  <cp:lastPrinted>2012-07-11T19:52:31Z</cp:lastPrinted>
  <dcterms:created xsi:type="dcterms:W3CDTF">2005-09-27T19:56:40Z</dcterms:created>
  <dcterms:modified xsi:type="dcterms:W3CDTF">2012-07-11T19:58:27Z</dcterms:modified>
</cp:coreProperties>
</file>